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omica" charset="1" panose="00000000000000000000"/>
      <p:regular r:id="rId18"/>
    </p:embeddedFont>
    <p:embeddedFont>
      <p:font typeface="Comfortaa" charset="1" panose="00000500000000000000"/>
      <p:regular r:id="rId19"/>
    </p:embeddedFont>
    <p:embeddedFont>
      <p:font typeface="Lazydog" charset="1" panose="00000000000000000000"/>
      <p:regular r:id="rId20"/>
    </p:embeddedFont>
    <p:embeddedFont>
      <p:font typeface="Ruda Bold" charset="1" panose="02000000000000000000"/>
      <p:regular r:id="rId21"/>
    </p:embeddedFont>
    <p:embeddedFont>
      <p:font typeface="Comfortaa Bold" charset="1" panose="00000800000000000000"/>
      <p:regular r:id="rId22"/>
    </p:embeddedFont>
    <p:embeddedFont>
      <p:font typeface="Open Sans" charset="1" panose="020B06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13" Target="../media/image99.png" Type="http://schemas.openxmlformats.org/officeDocument/2006/relationships/image"/><Relationship Id="rId14" Target="../media/image100.svg" Type="http://schemas.openxmlformats.org/officeDocument/2006/relationships/image"/><Relationship Id="rId15" Target="../media/image101.png" Type="http://schemas.openxmlformats.org/officeDocument/2006/relationships/image"/><Relationship Id="rId16" Target="../media/image102.svg" Type="http://schemas.openxmlformats.org/officeDocument/2006/relationships/image"/><Relationship Id="rId17" Target="../media/image103.png" Type="http://schemas.openxmlformats.org/officeDocument/2006/relationships/image"/><Relationship Id="rId18" Target="../media/image104.png" Type="http://schemas.openxmlformats.org/officeDocument/2006/relationships/image"/><Relationship Id="rId19" Target="../media/image105.svg" Type="http://schemas.openxmlformats.org/officeDocument/2006/relationships/image"/><Relationship Id="rId2" Target="../media/image1.jpeg" Type="http://schemas.openxmlformats.org/officeDocument/2006/relationships/image"/><Relationship Id="rId20" Target="../media/image106.png" Type="http://schemas.openxmlformats.org/officeDocument/2006/relationships/image"/><Relationship Id="rId21" Target="../media/image107.sv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svg" Type="http://schemas.openxmlformats.org/officeDocument/2006/relationships/image"/><Relationship Id="rId11" Target="../media/image110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113.png" Type="http://schemas.openxmlformats.org/officeDocument/2006/relationships/image"/><Relationship Id="rId24" Target="../media/image114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48.png" Type="http://schemas.openxmlformats.org/officeDocument/2006/relationships/image"/><Relationship Id="rId3" Target="../media/image111.png" Type="http://schemas.openxmlformats.org/officeDocument/2006/relationships/image"/><Relationship Id="rId30" Target="../media/image49.svg" Type="http://schemas.openxmlformats.org/officeDocument/2006/relationships/image"/><Relationship Id="rId31" Target="../media/image115.png" Type="http://schemas.openxmlformats.org/officeDocument/2006/relationships/image"/><Relationship Id="rId32" Target="../media/image116.svg" Type="http://schemas.openxmlformats.org/officeDocument/2006/relationships/image"/><Relationship Id="rId33" Target="../media/image117.png" Type="http://schemas.openxmlformats.org/officeDocument/2006/relationships/image"/><Relationship Id="rId34" Target="../media/image118.svg" Type="http://schemas.openxmlformats.org/officeDocument/2006/relationships/image"/><Relationship Id="rId35" Target="../media/image119.png" Type="http://schemas.openxmlformats.org/officeDocument/2006/relationships/image"/><Relationship Id="rId36" Target="../media/image120.svg" Type="http://schemas.openxmlformats.org/officeDocument/2006/relationships/image"/><Relationship Id="rId37" Target="../media/image121.png" Type="http://schemas.openxmlformats.org/officeDocument/2006/relationships/image"/><Relationship Id="rId38" Target="../media/image122.svg" Type="http://schemas.openxmlformats.org/officeDocument/2006/relationships/image"/><Relationship Id="rId39" Target="../media/image123.png" Type="http://schemas.openxmlformats.org/officeDocument/2006/relationships/image"/><Relationship Id="rId4" Target="../media/image112.svg" Type="http://schemas.openxmlformats.org/officeDocument/2006/relationships/image"/><Relationship Id="rId40" Target="../media/image124.svg" Type="http://schemas.openxmlformats.org/officeDocument/2006/relationships/image"/><Relationship Id="rId41" Target="../media/image125.png" Type="http://schemas.openxmlformats.org/officeDocument/2006/relationships/image"/><Relationship Id="rId42" Target="../media/image126.svg" Type="http://schemas.openxmlformats.org/officeDocument/2006/relationships/image"/><Relationship Id="rId43" Target="../media/image127.png" Type="http://schemas.openxmlformats.org/officeDocument/2006/relationships/image"/><Relationship Id="rId44" Target="../media/image128.svg" Type="http://schemas.openxmlformats.org/officeDocument/2006/relationships/image"/><Relationship Id="rId45" Target="../media/image129.png" Type="http://schemas.openxmlformats.org/officeDocument/2006/relationships/image"/><Relationship Id="rId46" Target="../media/image130.svg" Type="http://schemas.openxmlformats.org/officeDocument/2006/relationships/image"/><Relationship Id="rId47" Target="../media/image30.png" Type="http://schemas.openxmlformats.org/officeDocument/2006/relationships/image"/><Relationship Id="rId48" Target="../media/image31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jpe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17" Target="../media/image36.gif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svg" Type="http://schemas.openxmlformats.org/officeDocument/2006/relationships/image"/><Relationship Id="rId19" Target="../media/image45.png" Type="http://schemas.openxmlformats.org/officeDocument/2006/relationships/image"/><Relationship Id="rId2" Target="../media/image1.jpe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50.jpeg" Type="http://schemas.openxmlformats.org/officeDocument/2006/relationships/image"/><Relationship Id="rId16" Target="../media/image51.gif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1.jpe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65.png" Type="http://schemas.openxmlformats.org/officeDocument/2006/relationships/image"/><Relationship Id="rId23" Target="../media/image66.svg" Type="http://schemas.openxmlformats.org/officeDocument/2006/relationships/image"/><Relationship Id="rId24" Target="../media/image67.png" Type="http://schemas.openxmlformats.org/officeDocument/2006/relationships/image"/><Relationship Id="rId25" Target="../media/image68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gif" Type="http://schemas.openxmlformats.org/officeDocument/2006/relationships/image"/><Relationship Id="rId11" Target="../media/image70.pn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54.png" Type="http://schemas.openxmlformats.org/officeDocument/2006/relationships/image"/><Relationship Id="rId15" Target="../media/image55.sv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18" Target="../media/image58.svg" Type="http://schemas.openxmlformats.org/officeDocument/2006/relationships/image"/><Relationship Id="rId19" Target="../media/image59.png" Type="http://schemas.openxmlformats.org/officeDocument/2006/relationships/image"/><Relationship Id="rId2" Target="../media/image1.jpeg" Type="http://schemas.openxmlformats.org/officeDocument/2006/relationships/image"/><Relationship Id="rId20" Target="../media/image60.svg" Type="http://schemas.openxmlformats.org/officeDocument/2006/relationships/image"/><Relationship Id="rId21" Target="../media/image61.png" Type="http://schemas.openxmlformats.org/officeDocument/2006/relationships/image"/><Relationship Id="rId22" Target="../media/image62.svg" Type="http://schemas.openxmlformats.org/officeDocument/2006/relationships/image"/><Relationship Id="rId23" Target="../media/image73.jpeg" Type="http://schemas.openxmlformats.org/officeDocument/2006/relationships/image"/><Relationship Id="rId24" Target="../media/VAEkDcRAfWE.mp4" Type="http://schemas.openxmlformats.org/officeDocument/2006/relationships/video"/><Relationship Id="rId25" Target="../media/VAEkDcRAfWE.mp4" Type="http://schemas.microsoft.com/office/2007/relationships/media"/><Relationship Id="rId26" Target="../media/image74.png" Type="http://schemas.openxmlformats.org/officeDocument/2006/relationships/image"/><Relationship Id="rId27" Target="../media/image75.svg" Type="http://schemas.openxmlformats.org/officeDocument/2006/relationships/image"/><Relationship Id="rId28" Target="../media/image76.png" Type="http://schemas.openxmlformats.org/officeDocument/2006/relationships/image"/><Relationship Id="rId29" Target="../media/image7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12" Target="../media/image56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15" Target="../media/image83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84.png" Type="http://schemas.openxmlformats.org/officeDocument/2006/relationships/image"/><Relationship Id="rId19" Target="../media/image85.svg" Type="http://schemas.openxmlformats.org/officeDocument/2006/relationships/image"/><Relationship Id="rId2" Target="../media/image1.jpeg" Type="http://schemas.openxmlformats.org/officeDocument/2006/relationships/image"/><Relationship Id="rId20" Target="../media/image86.png" Type="http://schemas.openxmlformats.org/officeDocument/2006/relationships/image"/><Relationship Id="rId21" Target="../media/image87.svg" Type="http://schemas.openxmlformats.org/officeDocument/2006/relationships/image"/><Relationship Id="rId22" Target="../media/image88.png" Type="http://schemas.openxmlformats.org/officeDocument/2006/relationships/image"/><Relationship Id="rId23" Target="../media/image89.svg" Type="http://schemas.openxmlformats.org/officeDocument/2006/relationships/image"/><Relationship Id="rId24" Target="../media/image90.png" Type="http://schemas.openxmlformats.org/officeDocument/2006/relationships/image"/><Relationship Id="rId25" Target="../media/image91.png" Type="http://schemas.openxmlformats.org/officeDocument/2006/relationships/image"/><Relationship Id="rId26" Target="../media/image92.svg" Type="http://schemas.openxmlformats.org/officeDocument/2006/relationships/image"/><Relationship Id="rId27" Target="../media/image93.png" Type="http://schemas.openxmlformats.org/officeDocument/2006/relationships/image"/><Relationship Id="rId28" Target="../media/image94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78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9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07787" y="5720734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1" y="0"/>
                </a:lnTo>
                <a:lnTo>
                  <a:pt x="6435131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801632" y="852782"/>
            <a:ext cx="4684737" cy="2755728"/>
          </a:xfrm>
          <a:custGeom>
            <a:avLst/>
            <a:gdLst/>
            <a:ahLst/>
            <a:cxnLst/>
            <a:rect r="r" b="b" t="t" l="l"/>
            <a:pathLst>
              <a:path h="2755728" w="4684737">
                <a:moveTo>
                  <a:pt x="0" y="0"/>
                </a:moveTo>
                <a:lnTo>
                  <a:pt x="4684736" y="0"/>
                </a:lnTo>
                <a:lnTo>
                  <a:pt x="4684736" y="2755728"/>
                </a:lnTo>
                <a:lnTo>
                  <a:pt x="0" y="2755728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63813" y="3581893"/>
            <a:ext cx="6760374" cy="142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5"/>
              </a:lnSpc>
            </a:pPr>
            <a:r>
              <a:rPr lang="en-US" sz="7503">
                <a:solidFill>
                  <a:srgbClr val="D8A04A"/>
                </a:solidFill>
                <a:latin typeface="Comica"/>
                <a:ea typeface="Comica"/>
                <a:cs typeface="Comica"/>
                <a:sym typeface="Comica"/>
              </a:rPr>
              <a:t>P</a:t>
            </a:r>
            <a:r>
              <a:rPr lang="en-US" sz="7503">
                <a:solidFill>
                  <a:srgbClr val="FFFFFF"/>
                </a:solidFill>
                <a:latin typeface="Comica"/>
                <a:ea typeface="Comica"/>
                <a:cs typeface="Comica"/>
                <a:sym typeface="Comica"/>
              </a:rPr>
              <a:t>SY</a:t>
            </a:r>
            <a:r>
              <a:rPr lang="en-US" sz="7503">
                <a:solidFill>
                  <a:srgbClr val="D8A04A"/>
                </a:solidFill>
                <a:latin typeface="Comica"/>
                <a:ea typeface="Comica"/>
                <a:cs typeface="Comica"/>
                <a:sym typeface="Comica"/>
              </a:rPr>
              <a:t>W</a:t>
            </a:r>
            <a:r>
              <a:rPr lang="en-US" sz="7503">
                <a:solidFill>
                  <a:srgbClr val="FFFFFF"/>
                </a:solidFill>
                <a:latin typeface="Comica"/>
                <a:ea typeface="Comica"/>
                <a:cs typeface="Comica"/>
                <a:sym typeface="Comica"/>
              </a:rPr>
              <a:t>ELL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67275" y="5025508"/>
            <a:ext cx="7753449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Monitoreo continuo de la salud mental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307414" y="7553320"/>
            <a:ext cx="2302497" cy="1197243"/>
            <a:chOff x="0" y="0"/>
            <a:chExt cx="3069995" cy="159632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625"/>
              <a:ext cx="2473623" cy="478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Isaac Rubilar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17553"/>
              <a:ext cx="3069995" cy="478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Williams Zapata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53724"/>
              <a:ext cx="2841573" cy="478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Javier Vergara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645772" y="1224221"/>
            <a:ext cx="14526298" cy="111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673"/>
              </a:lnSpc>
              <a:spcBef>
                <a:spcPct val="0"/>
              </a:spcBef>
            </a:pPr>
            <a:r>
              <a:rPr lang="en-US" sz="7608" strike="noStrike" u="none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Planificación del Proyecto</a:t>
            </a:r>
          </a:p>
        </p:txBody>
      </p:sp>
      <p:sp>
        <p:nvSpPr>
          <p:cNvPr name="AutoShape 5" id="5"/>
          <p:cNvSpPr/>
          <p:nvPr/>
        </p:nvSpPr>
        <p:spPr>
          <a:xfrm>
            <a:off x="-886757" y="5023724"/>
            <a:ext cx="20061513" cy="0"/>
          </a:xfrm>
          <a:prstGeom prst="line">
            <a:avLst/>
          </a:prstGeom>
          <a:ln cap="flat" w="28575">
            <a:solidFill>
              <a:srgbClr val="D5E6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166345" y="4772696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8A04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32745" y="4724981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8A04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93406" y="4737912"/>
            <a:ext cx="502056" cy="5020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8A04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232779" y="9500722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1" y="0"/>
                </a:lnTo>
                <a:lnTo>
                  <a:pt x="4026521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346977" y="-1033925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136685" y="8984913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1223523" y="7862900"/>
            <a:ext cx="1700198" cy="1764357"/>
          </a:xfrm>
          <a:custGeom>
            <a:avLst/>
            <a:gdLst/>
            <a:ahLst/>
            <a:cxnLst/>
            <a:rect r="r" b="b" t="t" l="l"/>
            <a:pathLst>
              <a:path h="1764357" w="1700198">
                <a:moveTo>
                  <a:pt x="0" y="0"/>
                </a:moveTo>
                <a:lnTo>
                  <a:pt x="1700199" y="0"/>
                </a:lnTo>
                <a:lnTo>
                  <a:pt x="1700199" y="1764356"/>
                </a:lnTo>
                <a:lnTo>
                  <a:pt x="0" y="17643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70319" y="7905682"/>
            <a:ext cx="1405431" cy="1721574"/>
          </a:xfrm>
          <a:custGeom>
            <a:avLst/>
            <a:gdLst/>
            <a:ahLst/>
            <a:cxnLst/>
            <a:rect r="r" b="b" t="t" l="l"/>
            <a:pathLst>
              <a:path h="1721574" w="1405431">
                <a:moveTo>
                  <a:pt x="0" y="0"/>
                </a:moveTo>
                <a:lnTo>
                  <a:pt x="1405430" y="0"/>
                </a:lnTo>
                <a:lnTo>
                  <a:pt x="1405430" y="1721574"/>
                </a:lnTo>
                <a:lnTo>
                  <a:pt x="0" y="17215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763676" y="2654386"/>
            <a:ext cx="2472470" cy="1829627"/>
          </a:xfrm>
          <a:custGeom>
            <a:avLst/>
            <a:gdLst/>
            <a:ahLst/>
            <a:cxnLst/>
            <a:rect r="r" b="b" t="t" l="l"/>
            <a:pathLst>
              <a:path h="1829627" w="2472470">
                <a:moveTo>
                  <a:pt x="0" y="0"/>
                </a:moveTo>
                <a:lnTo>
                  <a:pt x="2472470" y="0"/>
                </a:lnTo>
                <a:lnTo>
                  <a:pt x="2472470" y="1829628"/>
                </a:lnTo>
                <a:lnTo>
                  <a:pt x="0" y="182962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905219" y="2555146"/>
            <a:ext cx="1777605" cy="1869374"/>
          </a:xfrm>
          <a:custGeom>
            <a:avLst/>
            <a:gdLst/>
            <a:ahLst/>
            <a:cxnLst/>
            <a:rect r="r" b="b" t="t" l="l"/>
            <a:pathLst>
              <a:path h="1869374" w="1777605">
                <a:moveTo>
                  <a:pt x="0" y="0"/>
                </a:moveTo>
                <a:lnTo>
                  <a:pt x="1777605" y="0"/>
                </a:lnTo>
                <a:lnTo>
                  <a:pt x="1777605" y="1869374"/>
                </a:lnTo>
                <a:lnTo>
                  <a:pt x="0" y="18693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688971" y="2495653"/>
            <a:ext cx="1456806" cy="1988361"/>
          </a:xfrm>
          <a:custGeom>
            <a:avLst/>
            <a:gdLst/>
            <a:ahLst/>
            <a:cxnLst/>
            <a:rect r="r" b="b" t="t" l="l"/>
            <a:pathLst>
              <a:path h="1988361" w="1456806">
                <a:moveTo>
                  <a:pt x="0" y="0"/>
                </a:moveTo>
                <a:lnTo>
                  <a:pt x="1456805" y="0"/>
                </a:lnTo>
                <a:lnTo>
                  <a:pt x="1456805" y="1988361"/>
                </a:lnTo>
                <a:lnTo>
                  <a:pt x="0" y="19883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45772" y="5521148"/>
            <a:ext cx="2197323" cy="64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699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Fase 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85111" y="5507583"/>
            <a:ext cx="2197323" cy="64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699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Fase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18712" y="5555297"/>
            <a:ext cx="2197323" cy="64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699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Fase 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04223" y="6275806"/>
            <a:ext cx="3483168" cy="138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5"/>
              </a:lnSpc>
            </a:pPr>
            <a:r>
              <a:rPr lang="en-US" b="true" sz="2394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Desarrollo e Integración de Funcionalidades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69031" y="6270763"/>
            <a:ext cx="3496686" cy="139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b="true" sz="2404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Pruebas, Implementación y Evaluación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7369" y="6298896"/>
            <a:ext cx="3963158" cy="92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b="true" sz="2404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Análisis de Requerimientos y Diseño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956929" y="-754562"/>
            <a:ext cx="5884483" cy="1893734"/>
          </a:xfrm>
          <a:custGeom>
            <a:avLst/>
            <a:gdLst/>
            <a:ahLst/>
            <a:cxnLst/>
            <a:rect r="r" b="b" t="t" l="l"/>
            <a:pathLst>
              <a:path h="1893734" w="5884483">
                <a:moveTo>
                  <a:pt x="0" y="0"/>
                </a:moveTo>
                <a:lnTo>
                  <a:pt x="5884483" y="0"/>
                </a:lnTo>
                <a:lnTo>
                  <a:pt x="5884483" y="1893734"/>
                </a:lnTo>
                <a:lnTo>
                  <a:pt x="0" y="189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440531" y="-985402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998428" y="3742913"/>
            <a:ext cx="6145572" cy="4570071"/>
          </a:xfrm>
          <a:custGeom>
            <a:avLst/>
            <a:gdLst/>
            <a:ahLst/>
            <a:cxnLst/>
            <a:rect r="r" b="b" t="t" l="l"/>
            <a:pathLst>
              <a:path h="4570071" w="6145572">
                <a:moveTo>
                  <a:pt x="0" y="0"/>
                </a:moveTo>
                <a:lnTo>
                  <a:pt x="6145572" y="0"/>
                </a:lnTo>
                <a:lnTo>
                  <a:pt x="6145572" y="4570071"/>
                </a:lnTo>
                <a:lnTo>
                  <a:pt x="0" y="45700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75555" y="4212716"/>
            <a:ext cx="3812529" cy="3812529"/>
          </a:xfrm>
          <a:custGeom>
            <a:avLst/>
            <a:gdLst/>
            <a:ahLst/>
            <a:cxnLst/>
            <a:rect r="r" b="b" t="t" l="l"/>
            <a:pathLst>
              <a:path h="3812529" w="3812529">
                <a:moveTo>
                  <a:pt x="0" y="0"/>
                </a:moveTo>
                <a:lnTo>
                  <a:pt x="3812529" y="0"/>
                </a:lnTo>
                <a:lnTo>
                  <a:pt x="3812529" y="3812529"/>
                </a:lnTo>
                <a:lnTo>
                  <a:pt x="0" y="3812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43376" y="1554019"/>
            <a:ext cx="9350352" cy="113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711"/>
              </a:lnSpc>
              <a:spcBef>
                <a:spcPct val="0"/>
              </a:spcBef>
            </a:pPr>
            <a:r>
              <a:rPr lang="en-US" sz="7641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impacto esperado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39179">
            <a:off x="4941249" y="2529272"/>
            <a:ext cx="1230692" cy="1121049"/>
          </a:xfrm>
          <a:custGeom>
            <a:avLst/>
            <a:gdLst/>
            <a:ahLst/>
            <a:cxnLst/>
            <a:rect r="r" b="b" t="t" l="l"/>
            <a:pathLst>
              <a:path h="1121049" w="1230692">
                <a:moveTo>
                  <a:pt x="0" y="0"/>
                </a:moveTo>
                <a:lnTo>
                  <a:pt x="1230692" y="0"/>
                </a:lnTo>
                <a:lnTo>
                  <a:pt x="1230692" y="1121049"/>
                </a:lnTo>
                <a:lnTo>
                  <a:pt x="0" y="112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24564">
            <a:off x="12168224" y="3072977"/>
            <a:ext cx="1184002" cy="1078519"/>
          </a:xfrm>
          <a:custGeom>
            <a:avLst/>
            <a:gdLst/>
            <a:ahLst/>
            <a:cxnLst/>
            <a:rect r="r" b="b" t="t" l="l"/>
            <a:pathLst>
              <a:path h="1078519" w="1184002">
                <a:moveTo>
                  <a:pt x="0" y="0"/>
                </a:moveTo>
                <a:lnTo>
                  <a:pt x="1184002" y="0"/>
                </a:lnTo>
                <a:lnTo>
                  <a:pt x="1184002" y="1078519"/>
                </a:lnTo>
                <a:lnTo>
                  <a:pt x="0" y="1078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158070" y="-743421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0" y="0"/>
                </a:moveTo>
                <a:lnTo>
                  <a:pt x="5210615" y="0"/>
                </a:lnTo>
                <a:lnTo>
                  <a:pt x="5210615" y="1676871"/>
                </a:lnTo>
                <a:lnTo>
                  <a:pt x="0" y="1676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13015" y="9445795"/>
            <a:ext cx="3430985" cy="3532546"/>
          </a:xfrm>
          <a:custGeom>
            <a:avLst/>
            <a:gdLst/>
            <a:ahLst/>
            <a:cxnLst/>
            <a:rect r="r" b="b" t="t" l="l"/>
            <a:pathLst>
              <a:path h="3532546" w="3430985">
                <a:moveTo>
                  <a:pt x="0" y="0"/>
                </a:moveTo>
                <a:lnTo>
                  <a:pt x="3430985" y="0"/>
                </a:lnTo>
                <a:lnTo>
                  <a:pt x="3430985" y="3532546"/>
                </a:lnTo>
                <a:lnTo>
                  <a:pt x="0" y="3532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746851" y="9445795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0648667">
            <a:off x="-1168431" y="5891076"/>
            <a:ext cx="2015470" cy="3324487"/>
          </a:xfrm>
          <a:custGeom>
            <a:avLst/>
            <a:gdLst/>
            <a:ahLst/>
            <a:cxnLst/>
            <a:rect r="r" b="b" t="t" l="l"/>
            <a:pathLst>
              <a:path h="3324487" w="2015470">
                <a:moveTo>
                  <a:pt x="0" y="0"/>
                </a:moveTo>
                <a:lnTo>
                  <a:pt x="2015471" y="0"/>
                </a:lnTo>
                <a:lnTo>
                  <a:pt x="2015471" y="3324487"/>
                </a:lnTo>
                <a:lnTo>
                  <a:pt x="0" y="332448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034819" y="7553320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981409" y="266023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501810">
            <a:off x="17102962" y="435494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2" y="0"/>
                </a:lnTo>
                <a:lnTo>
                  <a:pt x="2479462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76448" y="9258300"/>
            <a:ext cx="2685557" cy="2111519"/>
          </a:xfrm>
          <a:custGeom>
            <a:avLst/>
            <a:gdLst/>
            <a:ahLst/>
            <a:cxnLst/>
            <a:rect r="r" b="b" t="t" l="l"/>
            <a:pathLst>
              <a:path h="2111519" w="2685557">
                <a:moveTo>
                  <a:pt x="0" y="0"/>
                </a:moveTo>
                <a:lnTo>
                  <a:pt x="2685557" y="0"/>
                </a:lnTo>
                <a:lnTo>
                  <a:pt x="2685557" y="2111519"/>
                </a:lnTo>
                <a:lnTo>
                  <a:pt x="0" y="2111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532982" y="2632021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573977" y="-1499408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49" y="0"/>
                </a:lnTo>
                <a:lnTo>
                  <a:pt x="2345749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192121" y="2914635"/>
            <a:ext cx="5903757" cy="1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3"/>
              </a:lnSpc>
            </a:pPr>
            <a:r>
              <a:rPr lang="en-US" sz="9439" spc="-16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muchas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26434" y="7103260"/>
            <a:ext cx="6435131" cy="269105"/>
          </a:xfrm>
          <a:custGeom>
            <a:avLst/>
            <a:gdLst/>
            <a:ahLst/>
            <a:cxnLst/>
            <a:rect r="r" b="b" t="t" l="l"/>
            <a:pathLst>
              <a:path h="269105" w="6435131">
                <a:moveTo>
                  <a:pt x="0" y="0"/>
                </a:moveTo>
                <a:lnTo>
                  <a:pt x="6435132" y="0"/>
                </a:lnTo>
                <a:lnTo>
                  <a:pt x="6435132" y="269105"/>
                </a:lnTo>
                <a:lnTo>
                  <a:pt x="0" y="26910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87871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469168" y="4742554"/>
            <a:ext cx="560719" cy="1631183"/>
          </a:xfrm>
          <a:custGeom>
            <a:avLst/>
            <a:gdLst/>
            <a:ahLst/>
            <a:cxnLst/>
            <a:rect r="r" b="b" t="t" l="l"/>
            <a:pathLst>
              <a:path h="1631183" w="560719">
                <a:moveTo>
                  <a:pt x="0" y="0"/>
                </a:moveTo>
                <a:lnTo>
                  <a:pt x="560719" y="0"/>
                </a:lnTo>
                <a:lnTo>
                  <a:pt x="560719" y="1631183"/>
                </a:lnTo>
                <a:lnTo>
                  <a:pt x="0" y="163118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474436" y="4679904"/>
            <a:ext cx="1242711" cy="1756482"/>
          </a:xfrm>
          <a:custGeom>
            <a:avLst/>
            <a:gdLst/>
            <a:ahLst/>
            <a:cxnLst/>
            <a:rect r="r" b="b" t="t" l="l"/>
            <a:pathLst>
              <a:path h="1756482" w="1242711">
                <a:moveTo>
                  <a:pt x="0" y="0"/>
                </a:moveTo>
                <a:lnTo>
                  <a:pt x="1242712" y="0"/>
                </a:lnTo>
                <a:lnTo>
                  <a:pt x="1242712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547523" y="4664299"/>
            <a:ext cx="1765346" cy="1787692"/>
          </a:xfrm>
          <a:custGeom>
            <a:avLst/>
            <a:gdLst/>
            <a:ahLst/>
            <a:cxnLst/>
            <a:rect r="r" b="b" t="t" l="l"/>
            <a:pathLst>
              <a:path h="1787692" w="1765346">
                <a:moveTo>
                  <a:pt x="0" y="0"/>
                </a:moveTo>
                <a:lnTo>
                  <a:pt x="1765346" y="0"/>
                </a:lnTo>
                <a:lnTo>
                  <a:pt x="1765346" y="1787692"/>
                </a:lnTo>
                <a:lnTo>
                  <a:pt x="0" y="1787692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8446427" y="4679904"/>
            <a:ext cx="1861173" cy="1756482"/>
          </a:xfrm>
          <a:custGeom>
            <a:avLst/>
            <a:gdLst/>
            <a:ahLst/>
            <a:cxnLst/>
            <a:rect r="r" b="b" t="t" l="l"/>
            <a:pathLst>
              <a:path h="1756482" w="1861173">
                <a:moveTo>
                  <a:pt x="0" y="0"/>
                </a:moveTo>
                <a:lnTo>
                  <a:pt x="1861173" y="0"/>
                </a:lnTo>
                <a:lnTo>
                  <a:pt x="1861173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191455" y="4660731"/>
            <a:ext cx="1545796" cy="1794828"/>
          </a:xfrm>
          <a:custGeom>
            <a:avLst/>
            <a:gdLst/>
            <a:ahLst/>
            <a:cxnLst/>
            <a:rect r="r" b="b" t="t" l="l"/>
            <a:pathLst>
              <a:path h="1794828" w="1545796">
                <a:moveTo>
                  <a:pt x="0" y="0"/>
                </a:moveTo>
                <a:lnTo>
                  <a:pt x="1545796" y="0"/>
                </a:lnTo>
                <a:lnTo>
                  <a:pt x="1545796" y="1794829"/>
                </a:lnTo>
                <a:lnTo>
                  <a:pt x="0" y="17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898818" y="4679904"/>
            <a:ext cx="1841659" cy="1756482"/>
          </a:xfrm>
          <a:custGeom>
            <a:avLst/>
            <a:gdLst/>
            <a:ahLst/>
            <a:cxnLst/>
            <a:rect r="r" b="b" t="t" l="l"/>
            <a:pathLst>
              <a:path h="1756482" w="1841659">
                <a:moveTo>
                  <a:pt x="0" y="0"/>
                </a:moveTo>
                <a:lnTo>
                  <a:pt x="1841659" y="0"/>
                </a:lnTo>
                <a:lnTo>
                  <a:pt x="1841659" y="1756483"/>
                </a:lnTo>
                <a:lnTo>
                  <a:pt x="0" y="175648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7798096" y="1297313"/>
            <a:ext cx="2749447" cy="1617322"/>
          </a:xfrm>
          <a:custGeom>
            <a:avLst/>
            <a:gdLst/>
            <a:ahLst/>
            <a:cxnLst/>
            <a:rect r="r" b="b" t="t" l="l"/>
            <a:pathLst>
              <a:path h="1617322" w="2749447">
                <a:moveTo>
                  <a:pt x="0" y="0"/>
                </a:moveTo>
                <a:lnTo>
                  <a:pt x="2749447" y="0"/>
                </a:lnTo>
                <a:lnTo>
                  <a:pt x="2749447" y="1617322"/>
                </a:lnTo>
                <a:lnTo>
                  <a:pt x="0" y="1617322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-190" r="0" b="-19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7619" y="1254734"/>
            <a:ext cx="8202295" cy="118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121"/>
              </a:lnSpc>
            </a:pPr>
            <a:r>
              <a:rPr lang="en-US" sz="8001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Introducción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933385" y="321902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0" y="0"/>
                </a:lnTo>
                <a:lnTo>
                  <a:pt x="3693950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659221" y="9501675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818189" y="321902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5" y="0"/>
                </a:lnTo>
                <a:lnTo>
                  <a:pt x="2113065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95802" y="1699228"/>
            <a:ext cx="4969762" cy="6997348"/>
          </a:xfrm>
          <a:custGeom>
            <a:avLst/>
            <a:gdLst/>
            <a:ahLst/>
            <a:cxnLst/>
            <a:rect r="r" b="b" t="t" l="l"/>
            <a:pathLst>
              <a:path h="6997348" w="4969762">
                <a:moveTo>
                  <a:pt x="0" y="0"/>
                </a:moveTo>
                <a:lnTo>
                  <a:pt x="4969763" y="0"/>
                </a:lnTo>
                <a:lnTo>
                  <a:pt x="4969763" y="6997348"/>
                </a:lnTo>
                <a:lnTo>
                  <a:pt x="0" y="69973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6562" t="-3171" r="-82683" b="-14438"/>
            </a:stretch>
          </a:blipFill>
          <a:ln w="95250" cap="sq">
            <a:solidFill>
              <a:srgbClr val="D8A04A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3073024" y="1832855"/>
            <a:ext cx="2215318" cy="2215318"/>
          </a:xfrm>
          <a:custGeom>
            <a:avLst/>
            <a:gdLst/>
            <a:ahLst/>
            <a:cxnLst/>
            <a:rect r="r" b="b" t="t" l="l"/>
            <a:pathLst>
              <a:path h="2215318" w="2215318">
                <a:moveTo>
                  <a:pt x="0" y="0"/>
                </a:moveTo>
                <a:lnTo>
                  <a:pt x="2215319" y="0"/>
                </a:lnTo>
                <a:lnTo>
                  <a:pt x="2215319" y="2215319"/>
                </a:lnTo>
                <a:lnTo>
                  <a:pt x="0" y="22153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87105" y="4862563"/>
            <a:ext cx="2146280" cy="4114800"/>
            <a:chOff x="0" y="0"/>
            <a:chExt cx="2861706" cy="548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1706" cy="5486400"/>
            </a:xfrm>
            <a:custGeom>
              <a:avLst/>
              <a:gdLst/>
              <a:ahLst/>
              <a:cxnLst/>
              <a:rect r="r" b="b" t="t" l="l"/>
              <a:pathLst>
                <a:path h="5486400" w="2861706">
                  <a:moveTo>
                    <a:pt x="0" y="0"/>
                  </a:moveTo>
                  <a:lnTo>
                    <a:pt x="2861706" y="0"/>
                  </a:lnTo>
                  <a:lnTo>
                    <a:pt x="286170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91434" y="1392396"/>
              <a:ext cx="1878839" cy="1105199"/>
            </a:xfrm>
            <a:custGeom>
              <a:avLst/>
              <a:gdLst/>
              <a:ahLst/>
              <a:cxnLst/>
              <a:rect r="r" b="b" t="t" l="l"/>
              <a:pathLst>
                <a:path h="1105199" w="1878839">
                  <a:moveTo>
                    <a:pt x="0" y="0"/>
                  </a:moveTo>
                  <a:lnTo>
                    <a:pt x="1878839" y="0"/>
                  </a:lnTo>
                  <a:lnTo>
                    <a:pt x="1878839" y="1105199"/>
                  </a:lnTo>
                  <a:lnTo>
                    <a:pt x="0" y="1105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190" r="0" b="-190"/>
              </a:stretch>
            </a:blipFill>
          </p:spPr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7"/>
            <a:srcRect l="0" t="0" r="0" b="0"/>
            <a:stretch>
              <a:fillRect/>
            </a:stretch>
          </p:blipFill>
          <p:spPr>
            <a:xfrm flipH="false" flipV="false" rot="0">
              <a:off x="1027603" y="3272195"/>
              <a:ext cx="806501" cy="806501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1533289" y="3071110"/>
            <a:ext cx="7782679" cy="167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300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El proyecto PsyWell se centra en desarrollar una solución tecnológica que permita el monitoreo continuo y personalizado de la salud mental. </a:t>
            </a:r>
          </a:p>
          <a:p>
            <a:pPr algn="ctr">
              <a:lnSpc>
                <a:spcPts val="3312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5373242" y="5143500"/>
            <a:ext cx="3942727" cy="4114800"/>
            <a:chOff x="0" y="0"/>
            <a:chExt cx="5256969" cy="548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256969" cy="5486400"/>
            </a:xfrm>
            <a:custGeom>
              <a:avLst/>
              <a:gdLst/>
              <a:ahLst/>
              <a:cxnLst/>
              <a:rect r="r" b="b" t="t" l="l"/>
              <a:pathLst>
                <a:path h="5486400" w="5256969">
                  <a:moveTo>
                    <a:pt x="0" y="0"/>
                  </a:moveTo>
                  <a:lnTo>
                    <a:pt x="5256969" y="0"/>
                  </a:lnTo>
                  <a:lnTo>
                    <a:pt x="525696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846725" y="1219610"/>
              <a:ext cx="1192729" cy="701606"/>
            </a:xfrm>
            <a:custGeom>
              <a:avLst/>
              <a:gdLst/>
              <a:ahLst/>
              <a:cxnLst/>
              <a:rect r="r" b="b" t="t" l="l"/>
              <a:pathLst>
                <a:path h="701606" w="1192729">
                  <a:moveTo>
                    <a:pt x="0" y="0"/>
                  </a:moveTo>
                  <a:lnTo>
                    <a:pt x="1192729" y="0"/>
                  </a:lnTo>
                  <a:lnTo>
                    <a:pt x="1192729" y="701606"/>
                  </a:lnTo>
                  <a:lnTo>
                    <a:pt x="0" y="701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190" r="0" b="-190"/>
              </a:stretch>
            </a:blipFill>
          </p:spPr>
        </p: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17"/>
            <a:srcRect l="0" t="0" r="0" b="0"/>
            <a:stretch>
              <a:fillRect/>
            </a:stretch>
          </p:blipFill>
          <p:spPr>
            <a:xfrm flipH="false" flipV="false" rot="0">
              <a:off x="3053510" y="2314549"/>
              <a:ext cx="557662" cy="557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81832" y="547911"/>
            <a:ext cx="14422705" cy="118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121"/>
              </a:lnSpc>
            </a:pPr>
            <a:r>
              <a:rPr lang="en-US" sz="8001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Inspiración y motivación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3933385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818189" y="-2217756"/>
            <a:ext cx="3247656" cy="3343790"/>
          </a:xfrm>
          <a:custGeom>
            <a:avLst/>
            <a:gdLst/>
            <a:ahLst/>
            <a:cxnLst/>
            <a:rect r="r" b="b" t="t" l="l"/>
            <a:pathLst>
              <a:path h="3343790" w="3247656">
                <a:moveTo>
                  <a:pt x="0" y="0"/>
                </a:moveTo>
                <a:lnTo>
                  <a:pt x="3247656" y="0"/>
                </a:lnTo>
                <a:lnTo>
                  <a:pt x="3247656" y="3343789"/>
                </a:lnTo>
                <a:lnTo>
                  <a:pt x="0" y="3343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9434" y="9473336"/>
            <a:ext cx="3693950" cy="463423"/>
          </a:xfrm>
          <a:custGeom>
            <a:avLst/>
            <a:gdLst/>
            <a:ahLst/>
            <a:cxnLst/>
            <a:rect r="r" b="b" t="t" l="l"/>
            <a:pathLst>
              <a:path h="463423" w="3693950">
                <a:moveTo>
                  <a:pt x="0" y="0"/>
                </a:moveTo>
                <a:lnTo>
                  <a:pt x="3693951" y="0"/>
                </a:lnTo>
                <a:lnTo>
                  <a:pt x="3693951" y="463423"/>
                </a:lnTo>
                <a:lnTo>
                  <a:pt x="0" y="4634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818189" y="321902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5" y="0"/>
                </a:lnTo>
                <a:lnTo>
                  <a:pt x="2113065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90" r="0" b="-19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80903" y="2306395"/>
            <a:ext cx="11511840" cy="5688610"/>
            <a:chOff x="0" y="0"/>
            <a:chExt cx="15349120" cy="75848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9201"/>
              <a:ext cx="7329983" cy="7565612"/>
            </a:xfrm>
            <a:custGeom>
              <a:avLst/>
              <a:gdLst/>
              <a:ahLst/>
              <a:cxnLst/>
              <a:rect r="r" b="b" t="t" l="l"/>
              <a:pathLst>
                <a:path h="7565612" w="7329983">
                  <a:moveTo>
                    <a:pt x="0" y="0"/>
                  </a:moveTo>
                  <a:lnTo>
                    <a:pt x="7329983" y="0"/>
                  </a:lnTo>
                  <a:lnTo>
                    <a:pt x="7329983" y="7565612"/>
                  </a:lnTo>
                  <a:lnTo>
                    <a:pt x="0" y="756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019138" y="0"/>
              <a:ext cx="7329983" cy="7565612"/>
            </a:xfrm>
            <a:custGeom>
              <a:avLst/>
              <a:gdLst/>
              <a:ahLst/>
              <a:cxnLst/>
              <a:rect r="r" b="b" t="t" l="l"/>
              <a:pathLst>
                <a:path h="7565612" w="7329983">
                  <a:moveTo>
                    <a:pt x="0" y="0"/>
                  </a:moveTo>
                  <a:lnTo>
                    <a:pt x="7329982" y="0"/>
                  </a:lnTo>
                  <a:lnTo>
                    <a:pt x="7329982" y="7565612"/>
                  </a:lnTo>
                  <a:lnTo>
                    <a:pt x="0" y="756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28754" y="761852"/>
              <a:ext cx="7440206" cy="4816365"/>
            </a:xfrm>
            <a:custGeom>
              <a:avLst/>
              <a:gdLst/>
              <a:ahLst/>
              <a:cxnLst/>
              <a:rect r="r" b="b" t="t" l="l"/>
              <a:pathLst>
                <a:path h="4816365" w="7440206">
                  <a:moveTo>
                    <a:pt x="0" y="0"/>
                  </a:moveTo>
                  <a:lnTo>
                    <a:pt x="7440206" y="0"/>
                  </a:lnTo>
                  <a:lnTo>
                    <a:pt x="7440206" y="4816366"/>
                  </a:lnTo>
                  <a:lnTo>
                    <a:pt x="0" y="4816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425164" y="1950063"/>
              <a:ext cx="5060290" cy="5060290"/>
            </a:xfrm>
            <a:custGeom>
              <a:avLst/>
              <a:gdLst/>
              <a:ahLst/>
              <a:cxnLst/>
              <a:rect r="r" b="b" t="t" l="l"/>
              <a:pathLst>
                <a:path h="5060290" w="5060290">
                  <a:moveTo>
                    <a:pt x="0" y="0"/>
                  </a:moveTo>
                  <a:lnTo>
                    <a:pt x="5060289" y="0"/>
                  </a:lnTo>
                  <a:lnTo>
                    <a:pt x="5060289" y="5060290"/>
                  </a:lnTo>
                  <a:lnTo>
                    <a:pt x="0" y="5060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425164" y="2288592"/>
              <a:ext cx="1075923" cy="1075923"/>
            </a:xfrm>
            <a:custGeom>
              <a:avLst/>
              <a:gdLst/>
              <a:ahLst/>
              <a:cxnLst/>
              <a:rect r="r" b="b" t="t" l="l"/>
              <a:pathLst>
                <a:path h="1075923" w="1075923">
                  <a:moveTo>
                    <a:pt x="0" y="0"/>
                  </a:moveTo>
                  <a:lnTo>
                    <a:pt x="1075922" y="0"/>
                  </a:lnTo>
                  <a:lnTo>
                    <a:pt x="1075922" y="1075923"/>
                  </a:lnTo>
                  <a:lnTo>
                    <a:pt x="0" y="1075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58163" y="1164373"/>
              <a:ext cx="2479587" cy="2248439"/>
            </a:xfrm>
            <a:custGeom>
              <a:avLst/>
              <a:gdLst/>
              <a:ahLst/>
              <a:cxnLst/>
              <a:rect r="r" b="b" t="t" l="l"/>
              <a:pathLst>
                <a:path h="2248439" w="2479587">
                  <a:moveTo>
                    <a:pt x="0" y="0"/>
                  </a:moveTo>
                  <a:lnTo>
                    <a:pt x="2479587" y="0"/>
                  </a:lnTo>
                  <a:lnTo>
                    <a:pt x="2479587" y="2248439"/>
                  </a:lnTo>
                  <a:lnTo>
                    <a:pt x="0" y="2248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088638" y="822411"/>
              <a:ext cx="2980972" cy="112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62"/>
                </a:lnSpc>
              </a:pPr>
              <a:r>
                <a:rPr lang="en-US" sz="5044">
                  <a:solidFill>
                    <a:srgbClr val="12507A"/>
                  </a:solidFill>
                  <a:latin typeface="Comfortaa"/>
                  <a:ea typeface="Comfortaa"/>
                  <a:cs typeface="Comfortaa"/>
                  <a:sym typeface="Comfortaa"/>
                </a:rPr>
                <a:t>5 años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603878" y="3001785"/>
            <a:ext cx="5255034" cy="5523213"/>
          </a:xfrm>
          <a:custGeom>
            <a:avLst/>
            <a:gdLst/>
            <a:ahLst/>
            <a:cxnLst/>
            <a:rect r="r" b="b" t="t" l="l"/>
            <a:pathLst>
              <a:path h="5523213" w="5255034">
                <a:moveTo>
                  <a:pt x="0" y="0"/>
                </a:moveTo>
                <a:lnTo>
                  <a:pt x="5255034" y="0"/>
                </a:lnTo>
                <a:lnTo>
                  <a:pt x="5255034" y="5523212"/>
                </a:lnTo>
                <a:lnTo>
                  <a:pt x="0" y="55232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44459" y="8255341"/>
            <a:ext cx="1370376" cy="86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</a:pPr>
            <a:r>
              <a:rPr lang="en-US" sz="5044" b="true">
                <a:solidFill>
                  <a:srgbClr val="5598B6"/>
                </a:solidFill>
                <a:latin typeface="Ruda Bold"/>
                <a:ea typeface="Ruda Bold"/>
                <a:cs typeface="Ruda Bold"/>
                <a:sym typeface="Ruda Bold"/>
              </a:rPr>
              <a:t>23 %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93960" y="8255341"/>
            <a:ext cx="1199224" cy="86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2"/>
              </a:lnSpc>
            </a:pPr>
            <a:r>
              <a:rPr lang="en-US" sz="5044" b="true">
                <a:solidFill>
                  <a:srgbClr val="5598B6"/>
                </a:solidFill>
                <a:latin typeface="Ruda Bold"/>
                <a:ea typeface="Ruda Bold"/>
                <a:cs typeface="Ruda Bold"/>
                <a:sym typeface="Ruda Bold"/>
              </a:rPr>
              <a:t>53%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1910"/>
            <a:ext cx="16744950" cy="8701552"/>
            <a:chOff x="0" y="0"/>
            <a:chExt cx="4410193" cy="22917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10192" cy="2291767"/>
            </a:xfrm>
            <a:custGeom>
              <a:avLst/>
              <a:gdLst/>
              <a:ahLst/>
              <a:cxnLst/>
              <a:rect r="r" b="b" t="t" l="l"/>
              <a:pathLst>
                <a:path h="2291767" w="4410192">
                  <a:moveTo>
                    <a:pt x="23580" y="0"/>
                  </a:moveTo>
                  <a:lnTo>
                    <a:pt x="4386613" y="0"/>
                  </a:lnTo>
                  <a:cubicBezTo>
                    <a:pt x="4392867" y="0"/>
                    <a:pt x="4398864" y="2484"/>
                    <a:pt x="4403286" y="6906"/>
                  </a:cubicBezTo>
                  <a:cubicBezTo>
                    <a:pt x="4407708" y="11328"/>
                    <a:pt x="4410192" y="17326"/>
                    <a:pt x="4410192" y="23580"/>
                  </a:cubicBezTo>
                  <a:lnTo>
                    <a:pt x="4410192" y="2268187"/>
                  </a:lnTo>
                  <a:cubicBezTo>
                    <a:pt x="4410192" y="2281210"/>
                    <a:pt x="4399636" y="2291767"/>
                    <a:pt x="4386613" y="2291767"/>
                  </a:cubicBezTo>
                  <a:lnTo>
                    <a:pt x="23580" y="2291767"/>
                  </a:lnTo>
                  <a:cubicBezTo>
                    <a:pt x="17326" y="2291767"/>
                    <a:pt x="11328" y="2289283"/>
                    <a:pt x="6906" y="2284861"/>
                  </a:cubicBezTo>
                  <a:cubicBezTo>
                    <a:pt x="2484" y="2280439"/>
                    <a:pt x="0" y="2274441"/>
                    <a:pt x="0" y="2268187"/>
                  </a:cubicBezTo>
                  <a:lnTo>
                    <a:pt x="0" y="23580"/>
                  </a:lnTo>
                  <a:cubicBezTo>
                    <a:pt x="0" y="17326"/>
                    <a:pt x="2484" y="11328"/>
                    <a:pt x="6906" y="6906"/>
                  </a:cubicBezTo>
                  <a:cubicBezTo>
                    <a:pt x="11328" y="2484"/>
                    <a:pt x="17326" y="0"/>
                    <a:pt x="23580" y="0"/>
                  </a:cubicBezTo>
                  <a:close/>
                </a:path>
              </a:pathLst>
            </a:custGeom>
            <a:solidFill>
              <a:srgbClr val="12507A"/>
            </a:solidFill>
            <a:ln w="28575" cap="rnd">
              <a:solidFill>
                <a:srgbClr val="D5E6E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4410193" cy="220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36704" y="1477603"/>
            <a:ext cx="13214593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Psywell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493096" y="-754562"/>
            <a:ext cx="6109506" cy="1966150"/>
          </a:xfrm>
          <a:custGeom>
            <a:avLst/>
            <a:gdLst/>
            <a:ahLst/>
            <a:cxnLst/>
            <a:rect r="r" b="b" t="t" l="l"/>
            <a:pathLst>
              <a:path h="1966150" w="6109506">
                <a:moveTo>
                  <a:pt x="0" y="0"/>
                </a:moveTo>
                <a:lnTo>
                  <a:pt x="6109505" y="0"/>
                </a:lnTo>
                <a:lnTo>
                  <a:pt x="6109505" y="1966150"/>
                </a:lnTo>
                <a:lnTo>
                  <a:pt x="0" y="196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746851" y="9116938"/>
            <a:ext cx="4026521" cy="2868897"/>
          </a:xfrm>
          <a:custGeom>
            <a:avLst/>
            <a:gdLst/>
            <a:ahLst/>
            <a:cxnLst/>
            <a:rect r="r" b="b" t="t" l="l"/>
            <a:pathLst>
              <a:path h="2868897" w="4026521">
                <a:moveTo>
                  <a:pt x="0" y="0"/>
                </a:moveTo>
                <a:lnTo>
                  <a:pt x="4026522" y="0"/>
                </a:lnTo>
                <a:lnTo>
                  <a:pt x="4026522" y="2868897"/>
                </a:lnTo>
                <a:lnTo>
                  <a:pt x="0" y="2868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339924"/>
            <a:ext cx="897957" cy="1287393"/>
          </a:xfrm>
          <a:custGeom>
            <a:avLst/>
            <a:gdLst/>
            <a:ahLst/>
            <a:cxnLst/>
            <a:rect r="r" b="b" t="t" l="l"/>
            <a:pathLst>
              <a:path h="1287393" w="897957">
                <a:moveTo>
                  <a:pt x="0" y="0"/>
                </a:moveTo>
                <a:lnTo>
                  <a:pt x="897957" y="0"/>
                </a:lnTo>
                <a:lnTo>
                  <a:pt x="897957" y="1287393"/>
                </a:lnTo>
                <a:lnTo>
                  <a:pt x="0" y="1287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86027" y="9078995"/>
            <a:ext cx="3261822" cy="2564607"/>
          </a:xfrm>
          <a:custGeom>
            <a:avLst/>
            <a:gdLst/>
            <a:ahLst/>
            <a:cxnLst/>
            <a:rect r="r" b="b" t="t" l="l"/>
            <a:pathLst>
              <a:path h="2564607" w="3261822">
                <a:moveTo>
                  <a:pt x="0" y="0"/>
                </a:moveTo>
                <a:lnTo>
                  <a:pt x="3261821" y="0"/>
                </a:lnTo>
                <a:lnTo>
                  <a:pt x="3261821" y="2564608"/>
                </a:lnTo>
                <a:lnTo>
                  <a:pt x="0" y="2564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746851" y="-605637"/>
            <a:ext cx="2345750" cy="2796721"/>
          </a:xfrm>
          <a:custGeom>
            <a:avLst/>
            <a:gdLst/>
            <a:ahLst/>
            <a:cxnLst/>
            <a:rect r="r" b="b" t="t" l="l"/>
            <a:pathLst>
              <a:path h="2796721" w="2345750">
                <a:moveTo>
                  <a:pt x="0" y="0"/>
                </a:moveTo>
                <a:lnTo>
                  <a:pt x="2345750" y="0"/>
                </a:lnTo>
                <a:lnTo>
                  <a:pt x="2345750" y="2796721"/>
                </a:lnTo>
                <a:lnTo>
                  <a:pt x="0" y="27967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68082" y="1569595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79"/>
                </a:lnTo>
                <a:lnTo>
                  <a:pt x="0" y="12429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22169" y="3152285"/>
            <a:ext cx="7730721" cy="5150593"/>
          </a:xfrm>
          <a:custGeom>
            <a:avLst/>
            <a:gdLst/>
            <a:ahLst/>
            <a:cxnLst/>
            <a:rect r="r" b="b" t="t" l="l"/>
            <a:pathLst>
              <a:path h="5150593" w="7730721">
                <a:moveTo>
                  <a:pt x="0" y="0"/>
                </a:moveTo>
                <a:lnTo>
                  <a:pt x="7730722" y="0"/>
                </a:lnTo>
                <a:lnTo>
                  <a:pt x="7730722" y="5150593"/>
                </a:lnTo>
                <a:lnTo>
                  <a:pt x="0" y="51505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2929872" y="5524587"/>
            <a:ext cx="3045063" cy="193361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926657" y="3780093"/>
            <a:ext cx="4697820" cy="71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000">
                <a:solidFill>
                  <a:srgbClr val="D5E6EB"/>
                </a:solidFill>
                <a:latin typeface="Comfortaa"/>
                <a:ea typeface="Comfortaa"/>
                <a:cs typeface="Comfortaa"/>
                <a:sym typeface="Comfortaa"/>
              </a:rPr>
              <a:t>Para dar solución a esta problemática nace PsyWell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2037" y="3427457"/>
            <a:ext cx="5133492" cy="4939136"/>
            <a:chOff x="0" y="0"/>
            <a:chExt cx="1864975" cy="1794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4975" cy="1794366"/>
            </a:xfrm>
            <a:custGeom>
              <a:avLst/>
              <a:gdLst/>
              <a:ahLst/>
              <a:cxnLst/>
              <a:rect r="r" b="b" t="t" l="l"/>
              <a:pathLst>
                <a:path h="1794366" w="1864975">
                  <a:moveTo>
                    <a:pt x="22622" y="0"/>
                  </a:moveTo>
                  <a:lnTo>
                    <a:pt x="1842353" y="0"/>
                  </a:lnTo>
                  <a:cubicBezTo>
                    <a:pt x="1854847" y="0"/>
                    <a:pt x="1864975" y="10128"/>
                    <a:pt x="1864975" y="22622"/>
                  </a:cubicBezTo>
                  <a:lnTo>
                    <a:pt x="1864975" y="1771744"/>
                  </a:lnTo>
                  <a:cubicBezTo>
                    <a:pt x="1864975" y="1784238"/>
                    <a:pt x="1854847" y="1794366"/>
                    <a:pt x="1842353" y="1794366"/>
                  </a:cubicBezTo>
                  <a:lnTo>
                    <a:pt x="22622" y="1794366"/>
                  </a:lnTo>
                  <a:cubicBezTo>
                    <a:pt x="10128" y="1794366"/>
                    <a:pt x="0" y="1784238"/>
                    <a:pt x="0" y="1771744"/>
                  </a:cubicBezTo>
                  <a:lnTo>
                    <a:pt x="0" y="22622"/>
                  </a:lnTo>
                  <a:cubicBezTo>
                    <a:pt x="0" y="10128"/>
                    <a:pt x="10128" y="0"/>
                    <a:pt x="22622" y="0"/>
                  </a:cubicBezTo>
                  <a:close/>
                </a:path>
              </a:pathLst>
            </a:custGeom>
            <a:solidFill>
              <a:srgbClr val="5598B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864975" cy="1708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5219" y="3355067"/>
            <a:ext cx="5287128" cy="3175655"/>
          </a:xfrm>
          <a:custGeom>
            <a:avLst/>
            <a:gdLst/>
            <a:ahLst/>
            <a:cxnLst/>
            <a:rect r="r" b="b" t="t" l="l"/>
            <a:pathLst>
              <a:path h="3175655" w="5287128">
                <a:moveTo>
                  <a:pt x="0" y="0"/>
                </a:moveTo>
                <a:lnTo>
                  <a:pt x="5287128" y="0"/>
                </a:lnTo>
                <a:lnTo>
                  <a:pt x="5287128" y="3175656"/>
                </a:lnTo>
                <a:lnTo>
                  <a:pt x="0" y="31756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135138" y="2646799"/>
            <a:ext cx="7396353" cy="8229600"/>
            <a:chOff x="0" y="0"/>
            <a:chExt cx="9861804" cy="109728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767104" y="272242"/>
              <a:ext cx="3793625" cy="8150086"/>
              <a:chOff x="0" y="0"/>
              <a:chExt cx="749358" cy="160989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49358" cy="1609893"/>
              </a:xfrm>
              <a:custGeom>
                <a:avLst/>
                <a:gdLst/>
                <a:ahLst/>
                <a:cxnLst/>
                <a:rect r="r" b="b" t="t" l="l"/>
                <a:pathLst>
                  <a:path h="1609893" w="749358">
                    <a:moveTo>
                      <a:pt x="0" y="0"/>
                    </a:moveTo>
                    <a:lnTo>
                      <a:pt x="749358" y="0"/>
                    </a:lnTo>
                    <a:lnTo>
                      <a:pt x="749358" y="1609893"/>
                    </a:lnTo>
                    <a:lnTo>
                      <a:pt x="0" y="1609893"/>
                    </a:lnTo>
                    <a:close/>
                  </a:path>
                </a:pathLst>
              </a:custGeom>
              <a:solidFill>
                <a:srgbClr val="5598B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85725"/>
                <a:ext cx="749358" cy="1524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6180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1804">
                  <a:moveTo>
                    <a:pt x="0" y="0"/>
                  </a:moveTo>
                  <a:lnTo>
                    <a:pt x="9861804" y="0"/>
                  </a:lnTo>
                  <a:lnTo>
                    <a:pt x="986180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4534491" y="7514904"/>
              <a:ext cx="119489" cy="533310"/>
              <a:chOff x="0" y="0"/>
              <a:chExt cx="23603" cy="10534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3603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23603">
                    <a:moveTo>
                      <a:pt x="0" y="0"/>
                    </a:moveTo>
                    <a:lnTo>
                      <a:pt x="23603" y="0"/>
                    </a:lnTo>
                    <a:lnTo>
                      <a:pt x="23603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85725"/>
                <a:ext cx="23603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796463" y="7948131"/>
              <a:ext cx="354911" cy="354911"/>
            </a:xfrm>
            <a:custGeom>
              <a:avLst/>
              <a:gdLst/>
              <a:ahLst/>
              <a:cxnLst/>
              <a:rect r="r" b="b" t="t" l="l"/>
              <a:pathLst>
                <a:path h="354911" w="354911">
                  <a:moveTo>
                    <a:pt x="0" y="0"/>
                  </a:moveTo>
                  <a:lnTo>
                    <a:pt x="354911" y="0"/>
                  </a:lnTo>
                  <a:lnTo>
                    <a:pt x="354911" y="354911"/>
                  </a:lnTo>
                  <a:lnTo>
                    <a:pt x="0" y="354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00625" y="7781559"/>
              <a:ext cx="3526644" cy="604132"/>
            </a:xfrm>
            <a:custGeom>
              <a:avLst/>
              <a:gdLst/>
              <a:ahLst/>
              <a:cxnLst/>
              <a:rect r="r" b="b" t="t" l="l"/>
              <a:pathLst>
                <a:path h="604132" w="3526644">
                  <a:moveTo>
                    <a:pt x="0" y="0"/>
                  </a:moveTo>
                  <a:lnTo>
                    <a:pt x="3526643" y="0"/>
                  </a:lnTo>
                  <a:lnTo>
                    <a:pt x="3526643" y="604133"/>
                  </a:lnTo>
                  <a:lnTo>
                    <a:pt x="0" y="60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6774" t="-21173" r="-4168" b="-28591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5400000">
              <a:off x="3918736" y="8162082"/>
              <a:ext cx="86091" cy="533310"/>
              <a:chOff x="0" y="0"/>
              <a:chExt cx="17006" cy="10534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5400000">
              <a:off x="3385426" y="8162082"/>
              <a:ext cx="86091" cy="533310"/>
              <a:chOff x="0" y="0"/>
              <a:chExt cx="17006" cy="10534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5400000">
              <a:off x="2852117" y="8162082"/>
              <a:ext cx="86091" cy="533310"/>
              <a:chOff x="0" y="0"/>
              <a:chExt cx="17006" cy="10534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5782432">
              <a:off x="4216777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5" y="0"/>
                  </a:lnTo>
                  <a:lnTo>
                    <a:pt x="328575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5782432">
              <a:off x="4261835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4" y="0"/>
                  </a:lnTo>
                  <a:lnTo>
                    <a:pt x="328574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5782432">
              <a:off x="4285297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5" y="0"/>
                  </a:lnTo>
                  <a:lnTo>
                    <a:pt x="328575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5782432">
              <a:off x="4181682" y="806913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5782432">
              <a:off x="4288622" y="812449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/>
            <p:nvPr/>
          </p:nvGrpSpPr>
          <p:grpSpPr>
            <a:xfrm rot="5400000">
              <a:off x="4261361" y="7594521"/>
              <a:ext cx="86091" cy="460168"/>
              <a:chOff x="0" y="0"/>
              <a:chExt cx="17006" cy="9089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5400000">
              <a:off x="4261361" y="7680612"/>
              <a:ext cx="86091" cy="460168"/>
              <a:chOff x="0" y="0"/>
              <a:chExt cx="17006" cy="9089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5400000">
              <a:off x="4261361" y="7766703"/>
              <a:ext cx="86091" cy="460168"/>
              <a:chOff x="0" y="0"/>
              <a:chExt cx="17006" cy="9089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5400000">
              <a:off x="4261361" y="7728034"/>
              <a:ext cx="86091" cy="460168"/>
              <a:chOff x="0" y="0"/>
              <a:chExt cx="17006" cy="9089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5400000">
              <a:off x="4261361" y="7642512"/>
              <a:ext cx="86091" cy="460168"/>
              <a:chOff x="0" y="0"/>
              <a:chExt cx="17006" cy="9089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5400000">
              <a:off x="4323977" y="7893431"/>
              <a:ext cx="86091" cy="334937"/>
              <a:chOff x="0" y="0"/>
              <a:chExt cx="17006" cy="6616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006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85725"/>
                <a:ext cx="17006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5400000">
              <a:off x="4302387" y="7880551"/>
              <a:ext cx="93711" cy="334937"/>
              <a:chOff x="0" y="0"/>
              <a:chExt cx="18511" cy="6616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4440779" y="7790649"/>
              <a:ext cx="93711" cy="334937"/>
              <a:chOff x="0" y="0"/>
              <a:chExt cx="18511" cy="661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4334209" y="7927406"/>
              <a:ext cx="93711" cy="334937"/>
              <a:chOff x="0" y="0"/>
              <a:chExt cx="18511" cy="6616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4347068" y="7927406"/>
              <a:ext cx="93711" cy="334937"/>
              <a:chOff x="0" y="0"/>
              <a:chExt cx="18511" cy="6616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64" id="64"/>
            <p:cNvSpPr/>
            <p:nvPr/>
          </p:nvSpPr>
          <p:spPr>
            <a:xfrm flipH="false" flipV="false" rot="0">
              <a:off x="4181774" y="7965585"/>
              <a:ext cx="354911" cy="354911"/>
            </a:xfrm>
            <a:custGeom>
              <a:avLst/>
              <a:gdLst/>
              <a:ahLst/>
              <a:cxnLst/>
              <a:rect r="r" b="b" t="t" l="l"/>
              <a:pathLst>
                <a:path h="354911" w="354911">
                  <a:moveTo>
                    <a:pt x="0" y="0"/>
                  </a:moveTo>
                  <a:lnTo>
                    <a:pt x="354911" y="0"/>
                  </a:lnTo>
                  <a:lnTo>
                    <a:pt x="354911" y="354911"/>
                  </a:lnTo>
                  <a:lnTo>
                    <a:pt x="0" y="354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10736659">
              <a:off x="704622" y="8004741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6"/>
                  </a:lnTo>
                  <a:lnTo>
                    <a:pt x="0" y="392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10736659">
              <a:off x="704622" y="8021432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10736659">
              <a:off x="704622" y="805106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8" id="68"/>
            <p:cNvGrpSpPr/>
            <p:nvPr/>
          </p:nvGrpSpPr>
          <p:grpSpPr>
            <a:xfrm rot="0">
              <a:off x="781513" y="7781559"/>
              <a:ext cx="93711" cy="334937"/>
              <a:chOff x="0" y="0"/>
              <a:chExt cx="18511" cy="6616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53568" y="7780662"/>
              <a:ext cx="93711" cy="334937"/>
              <a:chOff x="0" y="0"/>
              <a:chExt cx="18511" cy="6616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3052222" y="3161451"/>
            <a:ext cx="403367" cy="193616"/>
          </a:xfrm>
          <a:custGeom>
            <a:avLst/>
            <a:gdLst/>
            <a:ahLst/>
            <a:cxnLst/>
            <a:rect r="r" b="b" t="t" l="l"/>
            <a:pathLst>
              <a:path h="193616" w="403367">
                <a:moveTo>
                  <a:pt x="0" y="0"/>
                </a:moveTo>
                <a:lnTo>
                  <a:pt x="403368" y="0"/>
                </a:lnTo>
                <a:lnTo>
                  <a:pt x="403368" y="193616"/>
                </a:lnTo>
                <a:lnTo>
                  <a:pt x="0" y="1936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2730064" y="3112075"/>
            <a:ext cx="236006" cy="242992"/>
          </a:xfrm>
          <a:custGeom>
            <a:avLst/>
            <a:gdLst/>
            <a:ahLst/>
            <a:cxnLst/>
            <a:rect r="r" b="b" t="t" l="l"/>
            <a:pathLst>
              <a:path h="242992" w="236006">
                <a:moveTo>
                  <a:pt x="0" y="0"/>
                </a:moveTo>
                <a:lnTo>
                  <a:pt x="236007" y="0"/>
                </a:lnTo>
                <a:lnTo>
                  <a:pt x="236007" y="242992"/>
                </a:lnTo>
                <a:lnTo>
                  <a:pt x="0" y="2429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0845598" y="4474690"/>
            <a:ext cx="2609992" cy="668810"/>
          </a:xfrm>
          <a:custGeom>
            <a:avLst/>
            <a:gdLst/>
            <a:ahLst/>
            <a:cxnLst/>
            <a:rect r="r" b="b" t="t" l="l"/>
            <a:pathLst>
              <a:path h="668810" w="2609992">
                <a:moveTo>
                  <a:pt x="0" y="0"/>
                </a:moveTo>
                <a:lnTo>
                  <a:pt x="2609992" y="0"/>
                </a:lnTo>
                <a:lnTo>
                  <a:pt x="2609992" y="668810"/>
                </a:lnTo>
                <a:lnTo>
                  <a:pt x="0" y="6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1702806" y="7654468"/>
            <a:ext cx="981857" cy="420971"/>
          </a:xfrm>
          <a:custGeom>
            <a:avLst/>
            <a:gdLst/>
            <a:ahLst/>
            <a:cxnLst/>
            <a:rect r="r" b="b" t="t" l="l"/>
            <a:pathLst>
              <a:path h="420971" w="981857">
                <a:moveTo>
                  <a:pt x="0" y="0"/>
                </a:moveTo>
                <a:lnTo>
                  <a:pt x="981857" y="0"/>
                </a:lnTo>
                <a:lnTo>
                  <a:pt x="981857" y="420972"/>
                </a:lnTo>
                <a:lnTo>
                  <a:pt x="0" y="42097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0920228" y="6089729"/>
            <a:ext cx="2398369" cy="1351808"/>
          </a:xfrm>
          <a:custGeom>
            <a:avLst/>
            <a:gdLst/>
            <a:ahLst/>
            <a:cxnLst/>
            <a:rect r="r" b="b" t="t" l="l"/>
            <a:pathLst>
              <a:path h="1351808" w="2398369">
                <a:moveTo>
                  <a:pt x="0" y="0"/>
                </a:moveTo>
                <a:lnTo>
                  <a:pt x="2398369" y="0"/>
                </a:lnTo>
                <a:lnTo>
                  <a:pt x="2398369" y="1351808"/>
                </a:lnTo>
                <a:lnTo>
                  <a:pt x="0" y="135180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3684831" y="459404"/>
            <a:ext cx="10663286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Características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605051" y="6342583"/>
            <a:ext cx="3887465" cy="78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8"/>
              </a:lnSpc>
            </a:pPr>
            <a:r>
              <a:rPr lang="en-US" b="true" sz="2248" spc="35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Registro diario de estado emocional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845598" y="3090504"/>
            <a:ext cx="471289" cy="29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3"/>
              </a:lnSpc>
            </a:pPr>
            <a:r>
              <a:rPr lang="en-US" sz="1716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11:39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1578424" y="3636883"/>
            <a:ext cx="1106240" cy="459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3"/>
              </a:lnSpc>
            </a:pPr>
            <a:r>
              <a:rPr lang="en-US" sz="2645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932359" y="5486400"/>
            <a:ext cx="2374107" cy="29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3"/>
              </a:lnSpc>
            </a:pPr>
            <a:r>
              <a:rPr lang="en-US" sz="1745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Agregar comentario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1211903" y="6417493"/>
            <a:ext cx="1815019" cy="57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dia de hoy me paso ...</a:t>
            </a:r>
          </a:p>
        </p:txBody>
      </p:sp>
      <p:sp>
        <p:nvSpPr>
          <p:cNvPr name="Freeform 85" id="85"/>
          <p:cNvSpPr/>
          <p:nvPr/>
        </p:nvSpPr>
        <p:spPr>
          <a:xfrm flipH="false" flipV="false" rot="0">
            <a:off x="11828911" y="3161451"/>
            <a:ext cx="605265" cy="356038"/>
          </a:xfrm>
          <a:custGeom>
            <a:avLst/>
            <a:gdLst/>
            <a:ahLst/>
            <a:cxnLst/>
            <a:rect r="r" b="b" t="t" l="l"/>
            <a:pathLst>
              <a:path h="356038" w="605265">
                <a:moveTo>
                  <a:pt x="0" y="0"/>
                </a:moveTo>
                <a:lnTo>
                  <a:pt x="605265" y="0"/>
                </a:lnTo>
                <a:lnTo>
                  <a:pt x="605265" y="356038"/>
                </a:lnTo>
                <a:lnTo>
                  <a:pt x="0" y="3560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35138" y="2624313"/>
            <a:ext cx="7396353" cy="8229600"/>
            <a:chOff x="0" y="0"/>
            <a:chExt cx="9861804" cy="10972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03497" y="442996"/>
              <a:ext cx="3972560" cy="7955280"/>
              <a:chOff x="0" y="0"/>
              <a:chExt cx="784703" cy="157141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84703" cy="1571413"/>
              </a:xfrm>
              <a:custGeom>
                <a:avLst/>
                <a:gdLst/>
                <a:ahLst/>
                <a:cxnLst/>
                <a:rect r="r" b="b" t="t" l="l"/>
                <a:pathLst>
                  <a:path h="1571413" w="784703">
                    <a:moveTo>
                      <a:pt x="0" y="0"/>
                    </a:moveTo>
                    <a:lnTo>
                      <a:pt x="784703" y="0"/>
                    </a:lnTo>
                    <a:lnTo>
                      <a:pt x="784703" y="1571413"/>
                    </a:lnTo>
                    <a:lnTo>
                      <a:pt x="0" y="1571413"/>
                    </a:lnTo>
                    <a:close/>
                  </a:path>
                </a:pathLst>
              </a:custGeom>
              <a:solidFill>
                <a:srgbClr val="63A5C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85725"/>
                <a:ext cx="784703" cy="14856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6180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1804">
                  <a:moveTo>
                    <a:pt x="0" y="0"/>
                  </a:moveTo>
                  <a:lnTo>
                    <a:pt x="9861804" y="0"/>
                  </a:lnTo>
                  <a:lnTo>
                    <a:pt x="986180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905219" y="3433301"/>
            <a:ext cx="5133492" cy="4939136"/>
            <a:chOff x="0" y="0"/>
            <a:chExt cx="6844656" cy="65855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844656" cy="6585514"/>
              <a:chOff x="0" y="0"/>
              <a:chExt cx="1864975" cy="179436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64975" cy="1794366"/>
              </a:xfrm>
              <a:custGeom>
                <a:avLst/>
                <a:gdLst/>
                <a:ahLst/>
                <a:cxnLst/>
                <a:rect r="r" b="b" t="t" l="l"/>
                <a:pathLst>
                  <a:path h="1794366" w="1864975">
                    <a:moveTo>
                      <a:pt x="22622" y="0"/>
                    </a:moveTo>
                    <a:lnTo>
                      <a:pt x="1842353" y="0"/>
                    </a:lnTo>
                    <a:cubicBezTo>
                      <a:pt x="1854847" y="0"/>
                      <a:pt x="1864975" y="10128"/>
                      <a:pt x="1864975" y="22622"/>
                    </a:cubicBezTo>
                    <a:lnTo>
                      <a:pt x="1864975" y="1771744"/>
                    </a:lnTo>
                    <a:cubicBezTo>
                      <a:pt x="1864975" y="1784238"/>
                      <a:pt x="1854847" y="1794366"/>
                      <a:pt x="1842353" y="1794366"/>
                    </a:cubicBezTo>
                    <a:lnTo>
                      <a:pt x="22622" y="1794366"/>
                    </a:lnTo>
                    <a:cubicBezTo>
                      <a:pt x="10128" y="1794366"/>
                      <a:pt x="0" y="1784238"/>
                      <a:pt x="0" y="1771744"/>
                    </a:cubicBezTo>
                    <a:lnTo>
                      <a:pt x="0" y="22622"/>
                    </a:lnTo>
                    <a:cubicBezTo>
                      <a:pt x="0" y="10128"/>
                      <a:pt x="10128" y="0"/>
                      <a:pt x="22622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85725"/>
                <a:ext cx="1864975" cy="1708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0">
              <a:off x="372162" y="1286676"/>
              <a:ext cx="1790020" cy="1467816"/>
            </a:xfrm>
            <a:prstGeom prst="rect">
              <a:avLst/>
            </a:prstGeom>
          </p:spPr>
        </p:pic>
        <p:sp>
          <p:nvSpPr>
            <p:cNvPr name="Freeform 16" id="16"/>
            <p:cNvSpPr/>
            <p:nvPr/>
          </p:nvSpPr>
          <p:spPr>
            <a:xfrm flipH="false" flipV="false" rot="0">
              <a:off x="2599580" y="1197836"/>
              <a:ext cx="1645497" cy="1645497"/>
            </a:xfrm>
            <a:custGeom>
              <a:avLst/>
              <a:gdLst/>
              <a:ahLst/>
              <a:cxnLst/>
              <a:rect r="r" b="b" t="t" l="l"/>
              <a:pathLst>
                <a:path h="1645497" w="1645497">
                  <a:moveTo>
                    <a:pt x="0" y="0"/>
                  </a:moveTo>
                  <a:lnTo>
                    <a:pt x="1645496" y="0"/>
                  </a:lnTo>
                  <a:lnTo>
                    <a:pt x="1645496" y="1645497"/>
                  </a:lnTo>
                  <a:lnTo>
                    <a:pt x="0" y="1645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880813" y="904222"/>
              <a:ext cx="1574882" cy="2232725"/>
            </a:xfrm>
            <a:custGeom>
              <a:avLst/>
              <a:gdLst/>
              <a:ahLst/>
              <a:cxnLst/>
              <a:rect r="r" b="b" t="t" l="l"/>
              <a:pathLst>
                <a:path h="2232725" w="1574882">
                  <a:moveTo>
                    <a:pt x="0" y="0"/>
                  </a:moveTo>
                  <a:lnTo>
                    <a:pt x="1574883" y="0"/>
                  </a:lnTo>
                  <a:lnTo>
                    <a:pt x="1574883" y="2232725"/>
                  </a:lnTo>
                  <a:lnTo>
                    <a:pt x="0" y="2232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882445" y="4000755"/>
              <a:ext cx="5183287" cy="1047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49"/>
                </a:lnSpc>
              </a:pPr>
              <a:r>
                <a:rPr lang="en-US" b="true" sz="2250" spc="36">
                  <a:solidFill>
                    <a:srgbClr val="003F5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Monitoreo fisiológico en tiempo real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35138" y="2646799"/>
            <a:ext cx="7396353" cy="8229600"/>
            <a:chOff x="0" y="0"/>
            <a:chExt cx="9861804" cy="109728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767104" y="272242"/>
              <a:ext cx="3793625" cy="8150086"/>
              <a:chOff x="0" y="0"/>
              <a:chExt cx="749358" cy="160989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49358" cy="1609893"/>
              </a:xfrm>
              <a:custGeom>
                <a:avLst/>
                <a:gdLst/>
                <a:ahLst/>
                <a:cxnLst/>
                <a:rect r="r" b="b" t="t" l="l"/>
                <a:pathLst>
                  <a:path h="1609893" w="749358">
                    <a:moveTo>
                      <a:pt x="0" y="0"/>
                    </a:moveTo>
                    <a:lnTo>
                      <a:pt x="749358" y="0"/>
                    </a:lnTo>
                    <a:lnTo>
                      <a:pt x="749358" y="1609893"/>
                    </a:lnTo>
                    <a:lnTo>
                      <a:pt x="0" y="1609893"/>
                    </a:lnTo>
                    <a:close/>
                  </a:path>
                </a:pathLst>
              </a:custGeom>
              <a:solidFill>
                <a:srgbClr val="5598B6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85725"/>
                <a:ext cx="749358" cy="1524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861804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9861804">
                  <a:moveTo>
                    <a:pt x="0" y="0"/>
                  </a:moveTo>
                  <a:lnTo>
                    <a:pt x="9861804" y="0"/>
                  </a:lnTo>
                  <a:lnTo>
                    <a:pt x="986180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4534491" y="7514904"/>
              <a:ext cx="119489" cy="533310"/>
              <a:chOff x="0" y="0"/>
              <a:chExt cx="23603" cy="10534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3603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23603">
                    <a:moveTo>
                      <a:pt x="0" y="0"/>
                    </a:moveTo>
                    <a:lnTo>
                      <a:pt x="23603" y="0"/>
                    </a:lnTo>
                    <a:lnTo>
                      <a:pt x="23603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85725"/>
                <a:ext cx="23603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796463" y="7948131"/>
              <a:ext cx="354911" cy="354911"/>
            </a:xfrm>
            <a:custGeom>
              <a:avLst/>
              <a:gdLst/>
              <a:ahLst/>
              <a:cxnLst/>
              <a:rect r="r" b="b" t="t" l="l"/>
              <a:pathLst>
                <a:path h="354911" w="354911">
                  <a:moveTo>
                    <a:pt x="0" y="0"/>
                  </a:moveTo>
                  <a:lnTo>
                    <a:pt x="354911" y="0"/>
                  </a:lnTo>
                  <a:lnTo>
                    <a:pt x="354911" y="354911"/>
                  </a:lnTo>
                  <a:lnTo>
                    <a:pt x="0" y="354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900625" y="7781559"/>
              <a:ext cx="3526644" cy="604132"/>
            </a:xfrm>
            <a:custGeom>
              <a:avLst/>
              <a:gdLst/>
              <a:ahLst/>
              <a:cxnLst/>
              <a:rect r="r" b="b" t="t" l="l"/>
              <a:pathLst>
                <a:path h="604132" w="3526644">
                  <a:moveTo>
                    <a:pt x="0" y="0"/>
                  </a:moveTo>
                  <a:lnTo>
                    <a:pt x="3526643" y="0"/>
                  </a:lnTo>
                  <a:lnTo>
                    <a:pt x="3526643" y="604133"/>
                  </a:lnTo>
                  <a:lnTo>
                    <a:pt x="0" y="604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6774" t="-21173" r="-4168" b="-28591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5400000">
              <a:off x="3918736" y="8162082"/>
              <a:ext cx="86091" cy="533310"/>
              <a:chOff x="0" y="0"/>
              <a:chExt cx="17006" cy="10534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5400000">
              <a:off x="3385426" y="8162082"/>
              <a:ext cx="86091" cy="533310"/>
              <a:chOff x="0" y="0"/>
              <a:chExt cx="17006" cy="10534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5400000">
              <a:off x="2852117" y="8162082"/>
              <a:ext cx="86091" cy="533310"/>
              <a:chOff x="0" y="0"/>
              <a:chExt cx="17006" cy="10534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006" cy="105345"/>
              </a:xfrm>
              <a:custGeom>
                <a:avLst/>
                <a:gdLst/>
                <a:ahLst/>
                <a:cxnLst/>
                <a:rect r="r" b="b" t="t" l="l"/>
                <a:pathLst>
                  <a:path h="105345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105345"/>
                    </a:lnTo>
                    <a:lnTo>
                      <a:pt x="0" y="10534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85725"/>
                <a:ext cx="17006" cy="196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5782432">
              <a:off x="4216777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5" y="0"/>
                  </a:lnTo>
                  <a:lnTo>
                    <a:pt x="328575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5782432">
              <a:off x="4261835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4" y="0"/>
                  </a:lnTo>
                  <a:lnTo>
                    <a:pt x="328574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5782432">
              <a:off x="4285297" y="8100848"/>
              <a:ext cx="328575" cy="328575"/>
            </a:xfrm>
            <a:custGeom>
              <a:avLst/>
              <a:gdLst/>
              <a:ahLst/>
              <a:cxnLst/>
              <a:rect r="r" b="b" t="t" l="l"/>
              <a:pathLst>
                <a:path h="328575" w="328575">
                  <a:moveTo>
                    <a:pt x="0" y="0"/>
                  </a:moveTo>
                  <a:lnTo>
                    <a:pt x="328575" y="0"/>
                  </a:lnTo>
                  <a:lnTo>
                    <a:pt x="328575" y="328575"/>
                  </a:lnTo>
                  <a:lnTo>
                    <a:pt x="0" y="3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5782432">
              <a:off x="4181682" y="806913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5782432">
              <a:off x="4288622" y="812449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/>
            <p:nvPr/>
          </p:nvGrpSpPr>
          <p:grpSpPr>
            <a:xfrm rot="5400000">
              <a:off x="4261361" y="7594521"/>
              <a:ext cx="86091" cy="460168"/>
              <a:chOff x="0" y="0"/>
              <a:chExt cx="17006" cy="9089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5400000">
              <a:off x="4261361" y="7680612"/>
              <a:ext cx="86091" cy="460168"/>
              <a:chOff x="0" y="0"/>
              <a:chExt cx="17006" cy="9089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5400000">
              <a:off x="4261361" y="7766703"/>
              <a:ext cx="86091" cy="460168"/>
              <a:chOff x="0" y="0"/>
              <a:chExt cx="17006" cy="9089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5400000">
              <a:off x="4261361" y="7728034"/>
              <a:ext cx="86091" cy="460168"/>
              <a:chOff x="0" y="0"/>
              <a:chExt cx="17006" cy="9089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5400000">
              <a:off x="4261361" y="7642512"/>
              <a:ext cx="86091" cy="460168"/>
              <a:chOff x="0" y="0"/>
              <a:chExt cx="17006" cy="90897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006" cy="90897"/>
              </a:xfrm>
              <a:custGeom>
                <a:avLst/>
                <a:gdLst/>
                <a:ahLst/>
                <a:cxnLst/>
                <a:rect r="r" b="b" t="t" l="l"/>
                <a:pathLst>
                  <a:path h="90897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90897"/>
                    </a:lnTo>
                    <a:lnTo>
                      <a:pt x="0" y="90897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85725"/>
                <a:ext cx="17006" cy="51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5400000">
              <a:off x="4323977" y="7893431"/>
              <a:ext cx="86091" cy="334937"/>
              <a:chOff x="0" y="0"/>
              <a:chExt cx="17006" cy="6616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7006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7006">
                    <a:moveTo>
                      <a:pt x="0" y="0"/>
                    </a:moveTo>
                    <a:lnTo>
                      <a:pt x="17006" y="0"/>
                    </a:lnTo>
                    <a:lnTo>
                      <a:pt x="17006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85725"/>
                <a:ext cx="17006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5400000">
              <a:off x="4302387" y="7880551"/>
              <a:ext cx="93711" cy="334937"/>
              <a:chOff x="0" y="0"/>
              <a:chExt cx="18511" cy="6616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4440779" y="7790649"/>
              <a:ext cx="93711" cy="334937"/>
              <a:chOff x="0" y="0"/>
              <a:chExt cx="18511" cy="6616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4334209" y="7927406"/>
              <a:ext cx="93711" cy="334937"/>
              <a:chOff x="0" y="0"/>
              <a:chExt cx="18511" cy="6616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4347068" y="7927406"/>
              <a:ext cx="93711" cy="334937"/>
              <a:chOff x="0" y="0"/>
              <a:chExt cx="18511" cy="6616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73" id="73"/>
            <p:cNvSpPr/>
            <p:nvPr/>
          </p:nvSpPr>
          <p:spPr>
            <a:xfrm flipH="false" flipV="false" rot="0">
              <a:off x="4181774" y="7965585"/>
              <a:ext cx="354911" cy="354911"/>
            </a:xfrm>
            <a:custGeom>
              <a:avLst/>
              <a:gdLst/>
              <a:ahLst/>
              <a:cxnLst/>
              <a:rect r="r" b="b" t="t" l="l"/>
              <a:pathLst>
                <a:path h="354911" w="354911">
                  <a:moveTo>
                    <a:pt x="0" y="0"/>
                  </a:moveTo>
                  <a:lnTo>
                    <a:pt x="354911" y="0"/>
                  </a:lnTo>
                  <a:lnTo>
                    <a:pt x="354911" y="354911"/>
                  </a:lnTo>
                  <a:lnTo>
                    <a:pt x="0" y="354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10736659">
              <a:off x="704622" y="8004741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6"/>
                  </a:lnTo>
                  <a:lnTo>
                    <a:pt x="0" y="392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10736659">
              <a:off x="704622" y="8021432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10736659">
              <a:off x="704622" y="8051063"/>
              <a:ext cx="392005" cy="392005"/>
            </a:xfrm>
            <a:custGeom>
              <a:avLst/>
              <a:gdLst/>
              <a:ahLst/>
              <a:cxnLst/>
              <a:rect r="r" b="b" t="t" l="l"/>
              <a:pathLst>
                <a:path h="392005" w="392005">
                  <a:moveTo>
                    <a:pt x="0" y="0"/>
                  </a:moveTo>
                  <a:lnTo>
                    <a:pt x="392005" y="0"/>
                  </a:lnTo>
                  <a:lnTo>
                    <a:pt x="392005" y="392005"/>
                  </a:lnTo>
                  <a:lnTo>
                    <a:pt x="0" y="392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7" id="77"/>
            <p:cNvGrpSpPr/>
            <p:nvPr/>
          </p:nvGrpSpPr>
          <p:grpSpPr>
            <a:xfrm rot="0">
              <a:off x="781513" y="7781559"/>
              <a:ext cx="93711" cy="334937"/>
              <a:chOff x="0" y="0"/>
              <a:chExt cx="18511" cy="6616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853568" y="7780662"/>
              <a:ext cx="93711" cy="334937"/>
              <a:chOff x="0" y="0"/>
              <a:chExt cx="18511" cy="6616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8511" cy="66160"/>
              </a:xfrm>
              <a:custGeom>
                <a:avLst/>
                <a:gdLst/>
                <a:ahLst/>
                <a:cxnLst/>
                <a:rect r="r" b="b" t="t" l="l"/>
                <a:pathLst>
                  <a:path h="66160" w="18511">
                    <a:moveTo>
                      <a:pt x="0" y="0"/>
                    </a:moveTo>
                    <a:lnTo>
                      <a:pt x="18511" y="0"/>
                    </a:lnTo>
                    <a:lnTo>
                      <a:pt x="18511" y="66160"/>
                    </a:lnTo>
                    <a:lnTo>
                      <a:pt x="0" y="66160"/>
                    </a:lnTo>
                    <a:close/>
                  </a:path>
                </a:pathLst>
              </a:custGeom>
              <a:solidFill>
                <a:srgbClr val="D2D3D2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85725"/>
                <a:ext cx="18511" cy="661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</p:grpSp>
      <p:sp>
        <p:nvSpPr>
          <p:cNvPr name="Freeform 83" id="83"/>
          <p:cNvSpPr/>
          <p:nvPr/>
        </p:nvSpPr>
        <p:spPr>
          <a:xfrm flipH="false" flipV="false" rot="0">
            <a:off x="13052222" y="3161451"/>
            <a:ext cx="403367" cy="193616"/>
          </a:xfrm>
          <a:custGeom>
            <a:avLst/>
            <a:gdLst/>
            <a:ahLst/>
            <a:cxnLst/>
            <a:rect r="r" b="b" t="t" l="l"/>
            <a:pathLst>
              <a:path h="193616" w="403367">
                <a:moveTo>
                  <a:pt x="0" y="0"/>
                </a:moveTo>
                <a:lnTo>
                  <a:pt x="403368" y="0"/>
                </a:lnTo>
                <a:lnTo>
                  <a:pt x="403368" y="193616"/>
                </a:lnTo>
                <a:lnTo>
                  <a:pt x="0" y="19361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12730064" y="3112075"/>
            <a:ext cx="236006" cy="242992"/>
          </a:xfrm>
          <a:custGeom>
            <a:avLst/>
            <a:gdLst/>
            <a:ahLst/>
            <a:cxnLst/>
            <a:rect r="r" b="b" t="t" l="l"/>
            <a:pathLst>
              <a:path h="242992" w="236006">
                <a:moveTo>
                  <a:pt x="0" y="0"/>
                </a:moveTo>
                <a:lnTo>
                  <a:pt x="236007" y="0"/>
                </a:lnTo>
                <a:lnTo>
                  <a:pt x="236007" y="242992"/>
                </a:lnTo>
                <a:lnTo>
                  <a:pt x="0" y="2429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5" id="85">
            <a:hlinkClick action="ppaction://media"/>
          </p:cNvPr>
          <p:cNvPicPr>
            <a:picLocks noChangeAspect="true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3"/>
          <a:srcRect l="10669" t="12173" r="7785" b="17067"/>
          <a:stretch>
            <a:fillRect/>
          </a:stretch>
        </p:blipFill>
        <p:spPr>
          <a:xfrm flipH="false" flipV="false" rot="0">
            <a:off x="10769398" y="3767092"/>
            <a:ext cx="2713397" cy="1328783"/>
          </a:xfrm>
          <a:prstGeom prst="rect">
            <a:avLst/>
          </a:prstGeom>
          <a:ln w="38100" cap="sq">
            <a:solidFill>
              <a:srgbClr val="D8A04A"/>
            </a:solidFill>
            <a:prstDash val="solid"/>
          </a:ln>
        </p:spPr>
      </p:pic>
      <p:sp>
        <p:nvSpPr>
          <p:cNvPr name="Freeform 86" id="86"/>
          <p:cNvSpPr/>
          <p:nvPr/>
        </p:nvSpPr>
        <p:spPr>
          <a:xfrm flipH="false" flipV="false" rot="0">
            <a:off x="14834766" y="6172200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0" y="0"/>
                </a:moveTo>
                <a:lnTo>
                  <a:pt x="3658432" y="0"/>
                </a:lnTo>
                <a:lnTo>
                  <a:pt x="3658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11195882" y="5251577"/>
            <a:ext cx="1860429" cy="1090677"/>
          </a:xfrm>
          <a:custGeom>
            <a:avLst/>
            <a:gdLst/>
            <a:ahLst/>
            <a:cxnLst/>
            <a:rect r="r" b="b" t="t" l="l"/>
            <a:pathLst>
              <a:path h="1090677" w="1860429">
                <a:moveTo>
                  <a:pt x="0" y="0"/>
                </a:moveTo>
                <a:lnTo>
                  <a:pt x="1860429" y="0"/>
                </a:lnTo>
                <a:lnTo>
                  <a:pt x="1860429" y="1090676"/>
                </a:lnTo>
                <a:lnTo>
                  <a:pt x="0" y="1090676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11124861" y="6878863"/>
            <a:ext cx="2002470" cy="1158929"/>
          </a:xfrm>
          <a:custGeom>
            <a:avLst/>
            <a:gdLst/>
            <a:ahLst/>
            <a:cxnLst/>
            <a:rect r="r" b="b" t="t" l="l"/>
            <a:pathLst>
              <a:path h="1158929" w="2002470">
                <a:moveTo>
                  <a:pt x="0" y="0"/>
                </a:moveTo>
                <a:lnTo>
                  <a:pt x="2002470" y="0"/>
                </a:lnTo>
                <a:lnTo>
                  <a:pt x="2002470" y="1158929"/>
                </a:lnTo>
                <a:lnTo>
                  <a:pt x="0" y="1158929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89" id="89"/>
          <p:cNvSpPr txBox="true"/>
          <p:nvPr/>
        </p:nvSpPr>
        <p:spPr>
          <a:xfrm rot="0">
            <a:off x="3684831" y="459404"/>
            <a:ext cx="10663286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Características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0845598" y="3090504"/>
            <a:ext cx="471289" cy="29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3"/>
              </a:lnSpc>
            </a:pPr>
            <a:r>
              <a:rPr lang="en-US" sz="1716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11:39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1380691" y="3403483"/>
            <a:ext cx="1490811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Pulsaciones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1124861" y="7990167"/>
            <a:ext cx="2002470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6 Horas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1049752" y="6395611"/>
            <a:ext cx="2002470" cy="38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Alto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5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5739008" y="-418062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6820" y="3484032"/>
            <a:ext cx="5133492" cy="4939136"/>
            <a:chOff x="0" y="0"/>
            <a:chExt cx="6844656" cy="658551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844656" cy="6585514"/>
              <a:chOff x="0" y="0"/>
              <a:chExt cx="1864975" cy="179436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64975" cy="1794366"/>
              </a:xfrm>
              <a:custGeom>
                <a:avLst/>
                <a:gdLst/>
                <a:ahLst/>
                <a:cxnLst/>
                <a:rect r="r" b="b" t="t" l="l"/>
                <a:pathLst>
                  <a:path h="1794366" w="1864975">
                    <a:moveTo>
                      <a:pt x="22622" y="0"/>
                    </a:moveTo>
                    <a:lnTo>
                      <a:pt x="1842353" y="0"/>
                    </a:lnTo>
                    <a:cubicBezTo>
                      <a:pt x="1854847" y="0"/>
                      <a:pt x="1864975" y="10128"/>
                      <a:pt x="1864975" y="22622"/>
                    </a:cubicBezTo>
                    <a:lnTo>
                      <a:pt x="1864975" y="1771744"/>
                    </a:lnTo>
                    <a:cubicBezTo>
                      <a:pt x="1864975" y="1784238"/>
                      <a:pt x="1854847" y="1794366"/>
                      <a:pt x="1842353" y="1794366"/>
                    </a:cubicBezTo>
                    <a:lnTo>
                      <a:pt x="22622" y="1794366"/>
                    </a:lnTo>
                    <a:cubicBezTo>
                      <a:pt x="10128" y="1794366"/>
                      <a:pt x="0" y="1784238"/>
                      <a:pt x="0" y="1771744"/>
                    </a:cubicBezTo>
                    <a:lnTo>
                      <a:pt x="0" y="22622"/>
                    </a:lnTo>
                    <a:cubicBezTo>
                      <a:pt x="0" y="10128"/>
                      <a:pt x="10128" y="0"/>
                      <a:pt x="22622" y="0"/>
                    </a:cubicBezTo>
                    <a:close/>
                  </a:path>
                </a:pathLst>
              </a:custGeom>
              <a:solidFill>
                <a:srgbClr val="D5E6E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85725"/>
                <a:ext cx="1864975" cy="1708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1549644" y="597924"/>
              <a:ext cx="3647846" cy="2845320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781924" y="4080538"/>
              <a:ext cx="5183287" cy="1047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49"/>
                </a:lnSpc>
              </a:pPr>
              <a:r>
                <a:rPr lang="en-US" b="true" sz="2250" spc="36">
                  <a:solidFill>
                    <a:srgbClr val="003F5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Visualización y análisis de datos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23274" y="2626778"/>
            <a:ext cx="10096834" cy="6159378"/>
            <a:chOff x="0" y="0"/>
            <a:chExt cx="13462445" cy="82125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366459" y="0"/>
              <a:ext cx="4095986" cy="8212504"/>
            </a:xfrm>
            <a:custGeom>
              <a:avLst/>
              <a:gdLst/>
              <a:ahLst/>
              <a:cxnLst/>
              <a:rect r="r" b="b" t="t" l="l"/>
              <a:pathLst>
                <a:path h="8212504" w="4095986">
                  <a:moveTo>
                    <a:pt x="0" y="0"/>
                  </a:moveTo>
                  <a:lnTo>
                    <a:pt x="4095986" y="0"/>
                  </a:lnTo>
                  <a:lnTo>
                    <a:pt x="4095986" y="8212504"/>
                  </a:lnTo>
                  <a:lnTo>
                    <a:pt x="0" y="821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680186" y="0"/>
              <a:ext cx="4095986" cy="8212504"/>
            </a:xfrm>
            <a:custGeom>
              <a:avLst/>
              <a:gdLst/>
              <a:ahLst/>
              <a:cxnLst/>
              <a:rect r="r" b="b" t="t" l="l"/>
              <a:pathLst>
                <a:path h="8212504" w="4095986">
                  <a:moveTo>
                    <a:pt x="0" y="0"/>
                  </a:moveTo>
                  <a:lnTo>
                    <a:pt x="4095987" y="0"/>
                  </a:lnTo>
                  <a:lnTo>
                    <a:pt x="4095987" y="8212504"/>
                  </a:lnTo>
                  <a:lnTo>
                    <a:pt x="0" y="821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95986" cy="8212504"/>
            </a:xfrm>
            <a:custGeom>
              <a:avLst/>
              <a:gdLst/>
              <a:ahLst/>
              <a:cxnLst/>
              <a:rect r="r" b="b" t="t" l="l"/>
              <a:pathLst>
                <a:path h="8212504" w="4095986">
                  <a:moveTo>
                    <a:pt x="0" y="0"/>
                  </a:moveTo>
                  <a:lnTo>
                    <a:pt x="4095986" y="0"/>
                  </a:lnTo>
                  <a:lnTo>
                    <a:pt x="4095986" y="8212504"/>
                  </a:lnTo>
                  <a:lnTo>
                    <a:pt x="0" y="8212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684831" y="459404"/>
            <a:ext cx="10663286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Características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25134" y="1058496"/>
            <a:ext cx="9922892" cy="7664561"/>
            <a:chOff x="0" y="0"/>
            <a:chExt cx="13230522" cy="102194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8987" y="0"/>
              <a:ext cx="3765632" cy="9507597"/>
            </a:xfrm>
            <a:custGeom>
              <a:avLst/>
              <a:gdLst/>
              <a:ahLst/>
              <a:cxnLst/>
              <a:rect r="r" b="b" t="t" l="l"/>
              <a:pathLst>
                <a:path h="9507597" w="3765632">
                  <a:moveTo>
                    <a:pt x="0" y="0"/>
                  </a:moveTo>
                  <a:lnTo>
                    <a:pt x="3765632" y="0"/>
                  </a:lnTo>
                  <a:lnTo>
                    <a:pt x="3765632" y="9507597"/>
                  </a:lnTo>
                  <a:lnTo>
                    <a:pt x="0" y="9507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5862" t="0" r="-26159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9350919" y="2272318"/>
              <a:ext cx="3834619" cy="7235279"/>
              <a:chOff x="0" y="0"/>
              <a:chExt cx="757456" cy="142919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57456" cy="1429191"/>
              </a:xfrm>
              <a:custGeom>
                <a:avLst/>
                <a:gdLst/>
                <a:ahLst/>
                <a:cxnLst/>
                <a:rect r="r" b="b" t="t" l="l"/>
                <a:pathLst>
                  <a:path h="1429191" w="757456">
                    <a:moveTo>
                      <a:pt x="0" y="0"/>
                    </a:moveTo>
                    <a:lnTo>
                      <a:pt x="757456" y="0"/>
                    </a:lnTo>
                    <a:lnTo>
                      <a:pt x="757456" y="1429191"/>
                    </a:lnTo>
                    <a:lnTo>
                      <a:pt x="0" y="1429191"/>
                    </a:lnTo>
                    <a:close/>
                  </a:path>
                </a:pathLst>
              </a:custGeom>
              <a:solidFill>
                <a:srgbClr val="1F253C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57150"/>
                <a:ext cx="757456" cy="13720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155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307982" y="9530174"/>
              <a:ext cx="3287642" cy="604176"/>
            </a:xfrm>
            <a:custGeom>
              <a:avLst/>
              <a:gdLst/>
              <a:ahLst/>
              <a:cxnLst/>
              <a:rect r="r" b="b" t="t" l="l"/>
              <a:pathLst>
                <a:path h="604176" w="3287642">
                  <a:moveTo>
                    <a:pt x="0" y="0"/>
                  </a:moveTo>
                  <a:lnTo>
                    <a:pt x="3287642" y="0"/>
                  </a:lnTo>
                  <a:lnTo>
                    <a:pt x="3287642" y="604176"/>
                  </a:lnTo>
                  <a:lnTo>
                    <a:pt x="0" y="604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1282" r="0" b="-14552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198166" y="245349"/>
              <a:ext cx="4794486" cy="8555300"/>
            </a:xfrm>
            <a:custGeom>
              <a:avLst/>
              <a:gdLst/>
              <a:ahLst/>
              <a:cxnLst/>
              <a:rect r="r" b="b" t="t" l="l"/>
              <a:pathLst>
                <a:path h="8555300" w="4794486">
                  <a:moveTo>
                    <a:pt x="0" y="0"/>
                  </a:moveTo>
                  <a:lnTo>
                    <a:pt x="4794486" y="0"/>
                  </a:lnTo>
                  <a:lnTo>
                    <a:pt x="4794486" y="8555300"/>
                  </a:lnTo>
                  <a:lnTo>
                    <a:pt x="0" y="8555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710" t="0" r="-2710" b="-539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951588" y="9507597"/>
              <a:ext cx="3287642" cy="604176"/>
            </a:xfrm>
            <a:custGeom>
              <a:avLst/>
              <a:gdLst/>
              <a:ahLst/>
              <a:cxnLst/>
              <a:rect r="r" b="b" t="t" l="l"/>
              <a:pathLst>
                <a:path h="604176" w="3287642">
                  <a:moveTo>
                    <a:pt x="0" y="0"/>
                  </a:moveTo>
                  <a:lnTo>
                    <a:pt x="3287642" y="0"/>
                  </a:lnTo>
                  <a:lnTo>
                    <a:pt x="3287642" y="604175"/>
                  </a:lnTo>
                  <a:lnTo>
                    <a:pt x="0" y="604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1282" r="0" b="-14552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4715343" y="8800649"/>
              <a:ext cx="3753302" cy="729525"/>
              <a:chOff x="0" y="0"/>
              <a:chExt cx="741393" cy="14410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41393" cy="144104"/>
              </a:xfrm>
              <a:custGeom>
                <a:avLst/>
                <a:gdLst/>
                <a:ahLst/>
                <a:cxnLst/>
                <a:rect r="r" b="b" t="t" l="l"/>
                <a:pathLst>
                  <a:path h="144104" w="741393">
                    <a:moveTo>
                      <a:pt x="0" y="0"/>
                    </a:moveTo>
                    <a:lnTo>
                      <a:pt x="741393" y="0"/>
                    </a:lnTo>
                    <a:lnTo>
                      <a:pt x="741393" y="144104"/>
                    </a:lnTo>
                    <a:lnTo>
                      <a:pt x="0" y="144104"/>
                    </a:lnTo>
                    <a:close/>
                  </a:path>
                </a:pathLst>
              </a:custGeom>
              <a:solidFill>
                <a:srgbClr val="1F253C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85725"/>
                <a:ext cx="741393" cy="583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35646" y="9700617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3"/>
                  </a:lnTo>
                  <a:lnTo>
                    <a:pt x="0" y="433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91115" y="9530174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3"/>
                  </a:lnTo>
                  <a:lnTo>
                    <a:pt x="0" y="433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3297894" y="9700617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2" y="0"/>
                  </a:lnTo>
                  <a:lnTo>
                    <a:pt x="433732" y="433733"/>
                  </a:lnTo>
                  <a:lnTo>
                    <a:pt x="0" y="433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5400000">
              <a:off x="3302808" y="9749498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5030248">
              <a:off x="3355815" y="972772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5030248">
              <a:off x="3384023" y="972772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5030248">
              <a:off x="3384023" y="9768818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-5400000">
              <a:off x="3406448" y="9638486"/>
              <a:ext cx="399605" cy="182981"/>
              <a:chOff x="0" y="0"/>
              <a:chExt cx="78934" cy="3614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8934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85725"/>
                <a:ext cx="78934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4822311">
              <a:off x="3344752" y="9703074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9" id="39"/>
            <p:cNvGrpSpPr/>
            <p:nvPr/>
          </p:nvGrpSpPr>
          <p:grpSpPr>
            <a:xfrm rot="-5400000">
              <a:off x="29012" y="9638514"/>
              <a:ext cx="374959" cy="182981"/>
              <a:chOff x="0" y="0"/>
              <a:chExt cx="74066" cy="36144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74066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4066">
                    <a:moveTo>
                      <a:pt x="0" y="0"/>
                    </a:moveTo>
                    <a:lnTo>
                      <a:pt x="74066" y="0"/>
                    </a:lnTo>
                    <a:lnTo>
                      <a:pt x="74066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85725"/>
                <a:ext cx="74066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42" id="42"/>
            <p:cNvSpPr/>
            <p:nvPr/>
          </p:nvSpPr>
          <p:spPr>
            <a:xfrm flipH="false" flipV="false" rot="-10117088">
              <a:off x="38096" y="971537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9" y="0"/>
                  </a:lnTo>
                  <a:lnTo>
                    <a:pt x="428819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/>
            <p:nvPr/>
          </p:nvGrpSpPr>
          <p:grpSpPr>
            <a:xfrm rot="-5400000">
              <a:off x="-106551" y="9710577"/>
              <a:ext cx="399605" cy="63500"/>
              <a:chOff x="0" y="0"/>
              <a:chExt cx="78934" cy="12543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78934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0F0E0C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85725"/>
                <a:ext cx="78934" cy="125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-5471801">
              <a:off x="-100729" y="9695679"/>
              <a:ext cx="399605" cy="64814"/>
              <a:chOff x="0" y="0"/>
              <a:chExt cx="78934" cy="12803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78934" cy="12803"/>
              </a:xfrm>
              <a:custGeom>
                <a:avLst/>
                <a:gdLst/>
                <a:ahLst/>
                <a:cxnLst/>
                <a:rect r="r" b="b" t="t" l="l"/>
                <a:pathLst>
                  <a:path h="12803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12803"/>
                    </a:lnTo>
                    <a:lnTo>
                      <a:pt x="0" y="12803"/>
                    </a:lnTo>
                    <a:close/>
                  </a:path>
                </a:pathLst>
              </a:custGeom>
              <a:solidFill>
                <a:srgbClr val="0F0E0C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85725"/>
                <a:ext cx="78934" cy="128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49" id="49"/>
            <p:cNvSpPr/>
            <p:nvPr/>
          </p:nvSpPr>
          <p:spPr>
            <a:xfrm flipH="false" flipV="false" rot="0">
              <a:off x="4986082" y="9507597"/>
              <a:ext cx="3287642" cy="604176"/>
            </a:xfrm>
            <a:custGeom>
              <a:avLst/>
              <a:gdLst/>
              <a:ahLst/>
              <a:cxnLst/>
              <a:rect r="r" b="b" t="t" l="l"/>
              <a:pathLst>
                <a:path h="604176" w="3287642">
                  <a:moveTo>
                    <a:pt x="0" y="0"/>
                  </a:moveTo>
                  <a:lnTo>
                    <a:pt x="3287642" y="0"/>
                  </a:lnTo>
                  <a:lnTo>
                    <a:pt x="3287642" y="604175"/>
                  </a:lnTo>
                  <a:lnTo>
                    <a:pt x="0" y="604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1282" r="0" b="-14552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4813746" y="9678040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4769215" y="9507597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7975993" y="9678040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5400000">
              <a:off x="7980908" y="972692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5030248">
              <a:off x="8033915" y="970514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5030248">
              <a:off x="8062123" y="970514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5030248">
              <a:off x="8062123" y="9746241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7" id="57"/>
            <p:cNvGrpSpPr/>
            <p:nvPr/>
          </p:nvGrpSpPr>
          <p:grpSpPr>
            <a:xfrm rot="-5400000">
              <a:off x="8084547" y="9615909"/>
              <a:ext cx="399605" cy="182981"/>
              <a:chOff x="0" y="0"/>
              <a:chExt cx="78934" cy="36144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78934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85725"/>
                <a:ext cx="78934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60" id="60"/>
            <p:cNvSpPr/>
            <p:nvPr/>
          </p:nvSpPr>
          <p:spPr>
            <a:xfrm flipH="false" flipV="false" rot="4822311">
              <a:off x="8022852" y="9680497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1" id="61"/>
            <p:cNvGrpSpPr/>
            <p:nvPr/>
          </p:nvGrpSpPr>
          <p:grpSpPr>
            <a:xfrm rot="-5400000">
              <a:off x="4707112" y="9615936"/>
              <a:ext cx="374959" cy="182981"/>
              <a:chOff x="0" y="0"/>
              <a:chExt cx="74066" cy="36144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74066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4066">
                    <a:moveTo>
                      <a:pt x="0" y="0"/>
                    </a:moveTo>
                    <a:lnTo>
                      <a:pt x="74066" y="0"/>
                    </a:lnTo>
                    <a:lnTo>
                      <a:pt x="74066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85725"/>
                <a:ext cx="74066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64" id="64"/>
            <p:cNvSpPr/>
            <p:nvPr/>
          </p:nvSpPr>
          <p:spPr>
            <a:xfrm flipH="false" flipV="false" rot="-10117088">
              <a:off x="4716196" y="969279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9658900" y="9507597"/>
              <a:ext cx="3287642" cy="604176"/>
            </a:xfrm>
            <a:custGeom>
              <a:avLst/>
              <a:gdLst/>
              <a:ahLst/>
              <a:cxnLst/>
              <a:rect r="r" b="b" t="t" l="l"/>
              <a:pathLst>
                <a:path h="604176" w="3287642">
                  <a:moveTo>
                    <a:pt x="0" y="0"/>
                  </a:moveTo>
                  <a:lnTo>
                    <a:pt x="3287642" y="0"/>
                  </a:lnTo>
                  <a:lnTo>
                    <a:pt x="3287642" y="604175"/>
                  </a:lnTo>
                  <a:lnTo>
                    <a:pt x="0" y="604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1282" r="0" b="-14552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9486565" y="9678040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9442034" y="9507597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12648812" y="9678040"/>
              <a:ext cx="433733" cy="433733"/>
            </a:xfrm>
            <a:custGeom>
              <a:avLst/>
              <a:gdLst/>
              <a:ahLst/>
              <a:cxnLst/>
              <a:rect r="r" b="b" t="t" l="l"/>
              <a:pathLst>
                <a:path h="433733" w="433733">
                  <a:moveTo>
                    <a:pt x="0" y="0"/>
                  </a:moveTo>
                  <a:lnTo>
                    <a:pt x="433733" y="0"/>
                  </a:lnTo>
                  <a:lnTo>
                    <a:pt x="433733" y="433732"/>
                  </a:lnTo>
                  <a:lnTo>
                    <a:pt x="0" y="43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5400000">
              <a:off x="12653727" y="9726920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5030248">
              <a:off x="12706733" y="970514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9" y="0"/>
                  </a:lnTo>
                  <a:lnTo>
                    <a:pt x="428819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1" id="71"/>
            <p:cNvSpPr/>
            <p:nvPr/>
          </p:nvSpPr>
          <p:spPr>
            <a:xfrm flipH="false" flipV="false" rot="5030248">
              <a:off x="12734942" y="970514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2" id="72"/>
            <p:cNvSpPr/>
            <p:nvPr/>
          </p:nvSpPr>
          <p:spPr>
            <a:xfrm flipH="false" flipV="false" rot="5030248">
              <a:off x="12734942" y="9746241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3" id="73"/>
            <p:cNvGrpSpPr/>
            <p:nvPr/>
          </p:nvGrpSpPr>
          <p:grpSpPr>
            <a:xfrm rot="-5400000">
              <a:off x="12757366" y="9615909"/>
              <a:ext cx="399605" cy="182981"/>
              <a:chOff x="0" y="0"/>
              <a:chExt cx="78934" cy="36144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78934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8934">
                    <a:moveTo>
                      <a:pt x="0" y="0"/>
                    </a:moveTo>
                    <a:lnTo>
                      <a:pt x="78934" y="0"/>
                    </a:lnTo>
                    <a:lnTo>
                      <a:pt x="78934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85725"/>
                <a:ext cx="78934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76" id="76"/>
            <p:cNvSpPr/>
            <p:nvPr/>
          </p:nvSpPr>
          <p:spPr>
            <a:xfrm flipH="false" flipV="false" rot="4822311">
              <a:off x="12695671" y="9680497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8"/>
                  </a:lnTo>
                  <a:lnTo>
                    <a:pt x="0" y="428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7" id="77"/>
            <p:cNvGrpSpPr/>
            <p:nvPr/>
          </p:nvGrpSpPr>
          <p:grpSpPr>
            <a:xfrm rot="-5400000">
              <a:off x="9379930" y="9615936"/>
              <a:ext cx="374959" cy="182981"/>
              <a:chOff x="0" y="0"/>
              <a:chExt cx="74066" cy="36144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74066" cy="36144"/>
              </a:xfrm>
              <a:custGeom>
                <a:avLst/>
                <a:gdLst/>
                <a:ahLst/>
                <a:cxnLst/>
                <a:rect r="r" b="b" t="t" l="l"/>
                <a:pathLst>
                  <a:path h="36144" w="74066">
                    <a:moveTo>
                      <a:pt x="0" y="0"/>
                    </a:moveTo>
                    <a:lnTo>
                      <a:pt x="74066" y="0"/>
                    </a:lnTo>
                    <a:lnTo>
                      <a:pt x="74066" y="36144"/>
                    </a:lnTo>
                    <a:lnTo>
                      <a:pt x="0" y="36144"/>
                    </a:lnTo>
                    <a:close/>
                  </a:path>
                </a:pathLst>
              </a:custGeom>
              <a:solidFill>
                <a:srgbClr val="ECF0F1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85725"/>
                <a:ext cx="74066" cy="36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-10117088">
              <a:off x="9389015" y="9692792"/>
              <a:ext cx="428818" cy="428818"/>
            </a:xfrm>
            <a:custGeom>
              <a:avLst/>
              <a:gdLst/>
              <a:ahLst/>
              <a:cxnLst/>
              <a:rect r="r" b="b" t="t" l="l"/>
              <a:pathLst>
                <a:path h="428818" w="428818">
                  <a:moveTo>
                    <a:pt x="0" y="0"/>
                  </a:moveTo>
                  <a:lnTo>
                    <a:pt x="428818" y="0"/>
                  </a:lnTo>
                  <a:lnTo>
                    <a:pt x="428818" y="428819"/>
                  </a:lnTo>
                  <a:lnTo>
                    <a:pt x="0" y="428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9374921" y="3533329"/>
              <a:ext cx="3855602" cy="3826685"/>
            </a:xfrm>
            <a:custGeom>
              <a:avLst/>
              <a:gdLst/>
              <a:ahLst/>
              <a:cxnLst/>
              <a:rect r="r" b="b" t="t" l="l"/>
              <a:pathLst>
                <a:path h="3826685" w="3855602">
                  <a:moveTo>
                    <a:pt x="0" y="0"/>
                  </a:moveTo>
                  <a:lnTo>
                    <a:pt x="3855601" y="0"/>
                  </a:lnTo>
                  <a:lnTo>
                    <a:pt x="3855601" y="3826685"/>
                  </a:lnTo>
                  <a:lnTo>
                    <a:pt x="0" y="3826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2" id="82"/>
            <p:cNvGrpSpPr/>
            <p:nvPr/>
          </p:nvGrpSpPr>
          <p:grpSpPr>
            <a:xfrm rot="0">
              <a:off x="9567410" y="4229388"/>
              <a:ext cx="2393000" cy="524411"/>
              <a:chOff x="0" y="0"/>
              <a:chExt cx="472691" cy="103587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472691" cy="103587"/>
              </a:xfrm>
              <a:custGeom>
                <a:avLst/>
                <a:gdLst/>
                <a:ahLst/>
                <a:cxnLst/>
                <a:rect r="r" b="b" t="t" l="l"/>
                <a:pathLst>
                  <a:path h="103587" w="472691">
                    <a:moveTo>
                      <a:pt x="0" y="0"/>
                    </a:moveTo>
                    <a:lnTo>
                      <a:pt x="472691" y="0"/>
                    </a:lnTo>
                    <a:lnTo>
                      <a:pt x="472691" y="103587"/>
                    </a:lnTo>
                    <a:lnTo>
                      <a:pt x="0" y="103587"/>
                    </a:lnTo>
                    <a:close/>
                  </a:path>
                </a:pathLst>
              </a:custGeom>
              <a:solidFill>
                <a:srgbClr val="EF3F44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85725"/>
                <a:ext cx="472691" cy="178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252505" y="2782782"/>
              <a:ext cx="2249663" cy="500365"/>
              <a:chOff x="0" y="0"/>
              <a:chExt cx="444378" cy="98837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444378" cy="98837"/>
              </a:xfrm>
              <a:custGeom>
                <a:avLst/>
                <a:gdLst/>
                <a:ahLst/>
                <a:cxnLst/>
                <a:rect r="r" b="b" t="t" l="l"/>
                <a:pathLst>
                  <a:path h="98837" w="444378">
                    <a:moveTo>
                      <a:pt x="0" y="0"/>
                    </a:moveTo>
                    <a:lnTo>
                      <a:pt x="444378" y="0"/>
                    </a:lnTo>
                    <a:lnTo>
                      <a:pt x="444378" y="98837"/>
                    </a:lnTo>
                    <a:lnTo>
                      <a:pt x="0" y="98837"/>
                    </a:lnTo>
                    <a:close/>
                  </a:path>
                </a:pathLst>
              </a:custGeom>
              <a:solidFill>
                <a:srgbClr val="071620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85725"/>
                <a:ext cx="444378" cy="131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4813746" y="2561663"/>
              <a:ext cx="1907721" cy="471302"/>
              <a:chOff x="0" y="0"/>
              <a:chExt cx="376834" cy="93097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376834" cy="93097"/>
              </a:xfrm>
              <a:custGeom>
                <a:avLst/>
                <a:gdLst/>
                <a:ahLst/>
                <a:cxnLst/>
                <a:rect r="r" b="b" t="t" l="l"/>
                <a:pathLst>
                  <a:path h="93097" w="376834">
                    <a:moveTo>
                      <a:pt x="0" y="0"/>
                    </a:moveTo>
                    <a:lnTo>
                      <a:pt x="376834" y="0"/>
                    </a:lnTo>
                    <a:lnTo>
                      <a:pt x="376834" y="93097"/>
                    </a:lnTo>
                    <a:lnTo>
                      <a:pt x="0" y="93097"/>
                    </a:lnTo>
                    <a:close/>
                  </a:path>
                </a:pathLst>
              </a:custGeom>
              <a:solidFill>
                <a:srgbClr val="1F253C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85725"/>
                <a:ext cx="376834" cy="73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91" id="91"/>
            <p:cNvSpPr/>
            <p:nvPr/>
          </p:nvSpPr>
          <p:spPr>
            <a:xfrm flipH="false" flipV="false" rot="0">
              <a:off x="10879309" y="595850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5" y="0"/>
                  </a:lnTo>
                  <a:lnTo>
                    <a:pt x="142985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2" id="92"/>
            <p:cNvSpPr/>
            <p:nvPr/>
          </p:nvSpPr>
          <p:spPr>
            <a:xfrm flipH="false" flipV="false" rot="0">
              <a:off x="9920298" y="566713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9875767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12794186" y="595850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5" y="0"/>
                  </a:lnTo>
                  <a:lnTo>
                    <a:pt x="142985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5" id="95"/>
            <p:cNvSpPr/>
            <p:nvPr/>
          </p:nvSpPr>
          <p:spPr>
            <a:xfrm flipH="false" flipV="false" rot="0">
              <a:off x="10387051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10879309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5" y="0"/>
                  </a:lnTo>
                  <a:lnTo>
                    <a:pt x="142985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0">
              <a:off x="12315743" y="662305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12778158" y="662305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11363415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11817426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12303310" y="629346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2" id="102"/>
            <p:cNvSpPr/>
            <p:nvPr/>
          </p:nvSpPr>
          <p:spPr>
            <a:xfrm flipH="false" flipV="false" rot="0">
              <a:off x="11817426" y="595850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11302721" y="662305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5" y="0"/>
                  </a:lnTo>
                  <a:lnTo>
                    <a:pt x="142985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11817426" y="530368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11817426" y="662305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10387051" y="5667139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10387051" y="5980304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11377894" y="5959985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12315743" y="595850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12315743" y="5303687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5"/>
                  </a:lnTo>
                  <a:lnTo>
                    <a:pt x="0" y="142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0387051" y="6601554"/>
              <a:ext cx="142984" cy="142984"/>
            </a:xfrm>
            <a:custGeom>
              <a:avLst/>
              <a:gdLst/>
              <a:ahLst/>
              <a:cxnLst/>
              <a:rect r="r" b="b" t="t" l="l"/>
              <a:pathLst>
                <a:path h="142984" w="142984">
                  <a:moveTo>
                    <a:pt x="0" y="0"/>
                  </a:moveTo>
                  <a:lnTo>
                    <a:pt x="142984" y="0"/>
                  </a:lnTo>
                  <a:lnTo>
                    <a:pt x="142984" y="142984"/>
                  </a:lnTo>
                  <a:lnTo>
                    <a:pt x="0" y="14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11823951" y="5631548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59" y="0"/>
                  </a:lnTo>
                  <a:lnTo>
                    <a:pt x="136459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3" id="113"/>
            <p:cNvSpPr/>
            <p:nvPr/>
          </p:nvSpPr>
          <p:spPr>
            <a:xfrm flipH="false" flipV="false" rot="0">
              <a:off x="12322268" y="5634360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59" y="0"/>
                  </a:lnTo>
                  <a:lnTo>
                    <a:pt x="136459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11357922" y="5633026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59" y="0"/>
                  </a:lnTo>
                  <a:lnTo>
                    <a:pt x="136459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12820709" y="5631548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10891262" y="5634360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7" id="117"/>
            <p:cNvSpPr/>
            <p:nvPr/>
          </p:nvSpPr>
          <p:spPr>
            <a:xfrm flipH="false" flipV="false" rot="0">
              <a:off x="10873100" y="6611886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59" y="0"/>
                  </a:lnTo>
                  <a:lnTo>
                    <a:pt x="136459" y="136460"/>
                  </a:lnTo>
                  <a:lnTo>
                    <a:pt x="0" y="136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8" id="118"/>
            <p:cNvSpPr/>
            <p:nvPr/>
          </p:nvSpPr>
          <p:spPr>
            <a:xfrm flipH="false" flipV="false" rot="0">
              <a:off x="12814327" y="5310212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60"/>
                  </a:lnTo>
                  <a:lnTo>
                    <a:pt x="0" y="136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9" id="119"/>
            <p:cNvSpPr/>
            <p:nvPr/>
          </p:nvSpPr>
          <p:spPr>
            <a:xfrm flipH="false" flipV="false" rot="0">
              <a:off x="12800711" y="6299994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60"/>
                  </a:lnTo>
                  <a:lnTo>
                    <a:pt x="0" y="136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0" id="120"/>
            <p:cNvSpPr/>
            <p:nvPr/>
          </p:nvSpPr>
          <p:spPr>
            <a:xfrm flipH="false" flipV="false" rot="0">
              <a:off x="9882291" y="6611886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60"/>
                  </a:lnTo>
                  <a:lnTo>
                    <a:pt x="0" y="136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1" id="121"/>
            <p:cNvSpPr/>
            <p:nvPr/>
          </p:nvSpPr>
          <p:spPr>
            <a:xfrm flipH="false" flipV="false" rot="0">
              <a:off x="9894991" y="5966510"/>
              <a:ext cx="136459" cy="136459"/>
            </a:xfrm>
            <a:custGeom>
              <a:avLst/>
              <a:gdLst/>
              <a:ahLst/>
              <a:cxnLst/>
              <a:rect r="r" b="b" t="t" l="l"/>
              <a:pathLst>
                <a:path h="136459" w="136459">
                  <a:moveTo>
                    <a:pt x="0" y="0"/>
                  </a:moveTo>
                  <a:lnTo>
                    <a:pt x="136460" y="0"/>
                  </a:lnTo>
                  <a:lnTo>
                    <a:pt x="136460" y="136459"/>
                  </a:lnTo>
                  <a:lnTo>
                    <a:pt x="0" y="13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2" id="122"/>
            <p:cNvSpPr/>
            <p:nvPr/>
          </p:nvSpPr>
          <p:spPr>
            <a:xfrm flipH="false" flipV="false" rot="0">
              <a:off x="10530035" y="8599964"/>
              <a:ext cx="285313" cy="285313"/>
            </a:xfrm>
            <a:custGeom>
              <a:avLst/>
              <a:gdLst/>
              <a:ahLst/>
              <a:cxnLst/>
              <a:rect r="r" b="b" t="t" l="l"/>
              <a:pathLst>
                <a:path h="285313" w="285313">
                  <a:moveTo>
                    <a:pt x="0" y="0"/>
                  </a:moveTo>
                  <a:lnTo>
                    <a:pt x="285313" y="0"/>
                  </a:lnTo>
                  <a:lnTo>
                    <a:pt x="285313" y="285313"/>
                  </a:lnTo>
                  <a:lnTo>
                    <a:pt x="0" y="285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  <p:sp>
          <p:nvSpPr>
            <p:cNvPr name="Freeform 123" id="123"/>
            <p:cNvSpPr/>
            <p:nvPr/>
          </p:nvSpPr>
          <p:spPr>
            <a:xfrm flipH="false" flipV="false" rot="0">
              <a:off x="10544453" y="8081829"/>
              <a:ext cx="256478" cy="256478"/>
            </a:xfrm>
            <a:custGeom>
              <a:avLst/>
              <a:gdLst/>
              <a:ahLst/>
              <a:cxnLst/>
              <a:rect r="r" b="b" t="t" l="l"/>
              <a:pathLst>
                <a:path h="256478" w="256478">
                  <a:moveTo>
                    <a:pt x="0" y="0"/>
                  </a:moveTo>
                  <a:lnTo>
                    <a:pt x="256477" y="0"/>
                  </a:lnTo>
                  <a:lnTo>
                    <a:pt x="256477" y="256477"/>
                  </a:lnTo>
                  <a:lnTo>
                    <a:pt x="0" y="25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4" id="124"/>
            <p:cNvSpPr/>
            <p:nvPr/>
          </p:nvSpPr>
          <p:spPr>
            <a:xfrm flipH="false" flipV="false" rot="0">
              <a:off x="10544453" y="7576120"/>
              <a:ext cx="239008" cy="239008"/>
            </a:xfrm>
            <a:custGeom>
              <a:avLst/>
              <a:gdLst/>
              <a:ahLst/>
              <a:cxnLst/>
              <a:rect r="r" b="b" t="t" l="l"/>
              <a:pathLst>
                <a:path h="239008" w="239008">
                  <a:moveTo>
                    <a:pt x="0" y="0"/>
                  </a:moveTo>
                  <a:lnTo>
                    <a:pt x="239008" y="0"/>
                  </a:lnTo>
                  <a:lnTo>
                    <a:pt x="239008" y="239009"/>
                  </a:lnTo>
                  <a:lnTo>
                    <a:pt x="0" y="239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5" id="125"/>
            <p:cNvSpPr/>
            <p:nvPr/>
          </p:nvSpPr>
          <p:spPr>
            <a:xfrm flipH="false" flipV="false" rot="0">
              <a:off x="11727017" y="7601320"/>
              <a:ext cx="1087310" cy="1071001"/>
            </a:xfrm>
            <a:custGeom>
              <a:avLst/>
              <a:gdLst/>
              <a:ahLst/>
              <a:cxnLst/>
              <a:rect r="r" b="b" t="t" l="l"/>
              <a:pathLst>
                <a:path h="1071001" w="1087310">
                  <a:moveTo>
                    <a:pt x="0" y="0"/>
                  </a:moveTo>
                  <a:lnTo>
                    <a:pt x="1087310" y="0"/>
                  </a:lnTo>
                  <a:lnTo>
                    <a:pt x="1087310" y="1071000"/>
                  </a:lnTo>
                  <a:lnTo>
                    <a:pt x="0" y="107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6" id="126"/>
            <p:cNvSpPr txBox="true"/>
            <p:nvPr/>
          </p:nvSpPr>
          <p:spPr>
            <a:xfrm rot="0">
              <a:off x="5622768" y="8885828"/>
              <a:ext cx="1945283" cy="502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4"/>
                </a:lnSpc>
              </a:pPr>
              <a:r>
                <a:rPr lang="en-US" sz="2239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Miercoles</a:t>
              </a:r>
            </a:p>
          </p:txBody>
        </p:sp>
        <p:sp>
          <p:nvSpPr>
            <p:cNvPr name="TextBox 127" id="127"/>
            <p:cNvSpPr txBox="true"/>
            <p:nvPr/>
          </p:nvSpPr>
          <p:spPr>
            <a:xfrm rot="0">
              <a:off x="9703431" y="4233360"/>
              <a:ext cx="2059980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Septiembre</a:t>
              </a:r>
            </a:p>
          </p:txBody>
        </p:sp>
        <p:sp>
          <p:nvSpPr>
            <p:cNvPr name="TextBox 128" id="128"/>
            <p:cNvSpPr txBox="true"/>
            <p:nvPr/>
          </p:nvSpPr>
          <p:spPr>
            <a:xfrm rot="0">
              <a:off x="9551731" y="2774731"/>
              <a:ext cx="2163366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Estadísticas</a:t>
              </a:r>
            </a:p>
          </p:txBody>
        </p:sp>
        <p:sp>
          <p:nvSpPr>
            <p:cNvPr name="TextBox 129" id="129"/>
            <p:cNvSpPr txBox="true"/>
            <p:nvPr/>
          </p:nvSpPr>
          <p:spPr>
            <a:xfrm rot="0">
              <a:off x="307982" y="2774731"/>
              <a:ext cx="2163366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Estadísticas</a:t>
              </a:r>
            </a:p>
          </p:txBody>
        </p:sp>
        <p:sp>
          <p:nvSpPr>
            <p:cNvPr name="TextBox 130" id="130"/>
            <p:cNvSpPr txBox="true"/>
            <p:nvPr/>
          </p:nvSpPr>
          <p:spPr>
            <a:xfrm rot="0">
              <a:off x="4844861" y="2725632"/>
              <a:ext cx="2163366" cy="45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Estadísticas</a:t>
              </a:r>
            </a:p>
          </p:txBody>
        </p:sp>
        <p:sp>
          <p:nvSpPr>
            <p:cNvPr name="TextBox 131" id="131"/>
            <p:cNvSpPr txBox="true"/>
            <p:nvPr/>
          </p:nvSpPr>
          <p:spPr>
            <a:xfrm rot="0">
              <a:off x="9794090" y="7512414"/>
              <a:ext cx="584994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Días</a:t>
              </a:r>
            </a:p>
          </p:txBody>
        </p:sp>
        <p:sp>
          <p:nvSpPr>
            <p:cNvPr name="TextBox 132" id="132"/>
            <p:cNvSpPr txBox="true"/>
            <p:nvPr/>
          </p:nvSpPr>
          <p:spPr>
            <a:xfrm rot="0">
              <a:off x="9770785" y="8019567"/>
              <a:ext cx="584994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Días</a:t>
              </a:r>
            </a:p>
          </p:txBody>
        </p:sp>
        <p:sp>
          <p:nvSpPr>
            <p:cNvPr name="TextBox 133" id="133"/>
            <p:cNvSpPr txBox="true"/>
            <p:nvPr/>
          </p:nvSpPr>
          <p:spPr>
            <a:xfrm rot="0">
              <a:off x="9770785" y="8552121"/>
              <a:ext cx="584994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Días</a:t>
              </a:r>
            </a:p>
          </p:txBody>
        </p:sp>
        <p:sp>
          <p:nvSpPr>
            <p:cNvPr name="TextBox 134" id="134"/>
            <p:cNvSpPr txBox="true"/>
            <p:nvPr/>
          </p:nvSpPr>
          <p:spPr>
            <a:xfrm rot="0">
              <a:off x="11027722" y="7505124"/>
              <a:ext cx="139105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7</a:t>
              </a:r>
            </a:p>
          </p:txBody>
        </p:sp>
        <p:sp>
          <p:nvSpPr>
            <p:cNvPr name="TextBox 135" id="135"/>
            <p:cNvSpPr txBox="true"/>
            <p:nvPr/>
          </p:nvSpPr>
          <p:spPr>
            <a:xfrm rot="0">
              <a:off x="10973945" y="8043729"/>
              <a:ext cx="246658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10</a:t>
              </a:r>
            </a:p>
          </p:txBody>
        </p:sp>
        <p:sp>
          <p:nvSpPr>
            <p:cNvPr name="TextBox 136" id="136"/>
            <p:cNvSpPr txBox="true"/>
            <p:nvPr/>
          </p:nvSpPr>
          <p:spPr>
            <a:xfrm rot="0">
              <a:off x="11005293" y="8577129"/>
              <a:ext cx="147638" cy="342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6</a:t>
              </a:r>
            </a:p>
          </p:txBody>
        </p:sp>
        <p:sp>
          <p:nvSpPr>
            <p:cNvPr name="TextBox 137" id="137"/>
            <p:cNvSpPr txBox="true"/>
            <p:nvPr/>
          </p:nvSpPr>
          <p:spPr>
            <a:xfrm rot="0">
              <a:off x="11777255" y="8714046"/>
              <a:ext cx="1043455" cy="451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"/>
                </a:lnSpc>
              </a:pPr>
              <a:r>
                <a:rPr lang="en-US" sz="999" b="true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Generar reporte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1118" y="1992231"/>
            <a:ext cx="5010437" cy="5512479"/>
            <a:chOff x="0" y="0"/>
            <a:chExt cx="1388597" cy="1527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8597" cy="1527733"/>
            </a:xfrm>
            <a:custGeom>
              <a:avLst/>
              <a:gdLst/>
              <a:ahLst/>
              <a:cxnLst/>
              <a:rect r="r" b="b" t="t" l="l"/>
              <a:pathLst>
                <a:path h="1527733" w="1388597">
                  <a:moveTo>
                    <a:pt x="23177" y="0"/>
                  </a:moveTo>
                  <a:lnTo>
                    <a:pt x="1365419" y="0"/>
                  </a:lnTo>
                  <a:cubicBezTo>
                    <a:pt x="1371566" y="0"/>
                    <a:pt x="1377461" y="2442"/>
                    <a:pt x="1381808" y="6788"/>
                  </a:cubicBezTo>
                  <a:cubicBezTo>
                    <a:pt x="1386155" y="11135"/>
                    <a:pt x="1388597" y="17030"/>
                    <a:pt x="1388597" y="23177"/>
                  </a:cubicBezTo>
                  <a:lnTo>
                    <a:pt x="1388597" y="1504556"/>
                  </a:lnTo>
                  <a:cubicBezTo>
                    <a:pt x="1388597" y="1510703"/>
                    <a:pt x="1386155" y="1516598"/>
                    <a:pt x="1381808" y="1520945"/>
                  </a:cubicBezTo>
                  <a:cubicBezTo>
                    <a:pt x="1377461" y="1525291"/>
                    <a:pt x="1371566" y="1527733"/>
                    <a:pt x="1365419" y="1527733"/>
                  </a:cubicBezTo>
                  <a:lnTo>
                    <a:pt x="23177" y="1527733"/>
                  </a:lnTo>
                  <a:cubicBezTo>
                    <a:pt x="17030" y="1527733"/>
                    <a:pt x="11135" y="1525291"/>
                    <a:pt x="6788" y="1520945"/>
                  </a:cubicBezTo>
                  <a:cubicBezTo>
                    <a:pt x="2442" y="1516598"/>
                    <a:pt x="0" y="1510703"/>
                    <a:pt x="0" y="1504556"/>
                  </a:cubicBezTo>
                  <a:lnTo>
                    <a:pt x="0" y="23177"/>
                  </a:lnTo>
                  <a:cubicBezTo>
                    <a:pt x="0" y="17030"/>
                    <a:pt x="2442" y="11135"/>
                    <a:pt x="6788" y="6788"/>
                  </a:cubicBezTo>
                  <a:cubicBezTo>
                    <a:pt x="11135" y="2442"/>
                    <a:pt x="17030" y="0"/>
                    <a:pt x="23177" y="0"/>
                  </a:cubicBezTo>
                  <a:close/>
                </a:path>
              </a:pathLst>
            </a:custGeom>
            <a:solidFill>
              <a:srgbClr val="5598B6"/>
            </a:solidFill>
            <a:ln w="38100" cap="sq">
              <a:solidFill>
                <a:srgbClr val="D8A04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388597" cy="1442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700088" y="9258300"/>
            <a:ext cx="5210615" cy="1676871"/>
          </a:xfrm>
          <a:custGeom>
            <a:avLst/>
            <a:gdLst/>
            <a:ahLst/>
            <a:cxnLst/>
            <a:rect r="r" b="b" t="t" l="l"/>
            <a:pathLst>
              <a:path h="1676871" w="5210615">
                <a:moveTo>
                  <a:pt x="5210615" y="0"/>
                </a:moveTo>
                <a:lnTo>
                  <a:pt x="0" y="0"/>
                </a:lnTo>
                <a:lnTo>
                  <a:pt x="0" y="1676871"/>
                </a:lnTo>
                <a:lnTo>
                  <a:pt x="5210615" y="1676871"/>
                </a:lnTo>
                <a:lnTo>
                  <a:pt x="52106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018958" y="228656"/>
            <a:ext cx="3584967" cy="2953117"/>
          </a:xfrm>
          <a:custGeom>
            <a:avLst/>
            <a:gdLst/>
            <a:ahLst/>
            <a:cxnLst/>
            <a:rect r="r" b="b" t="t" l="l"/>
            <a:pathLst>
              <a:path h="2953117" w="3584967">
                <a:moveTo>
                  <a:pt x="0" y="0"/>
                </a:moveTo>
                <a:lnTo>
                  <a:pt x="3584967" y="0"/>
                </a:lnTo>
                <a:lnTo>
                  <a:pt x="3584967" y="2953117"/>
                </a:lnTo>
                <a:lnTo>
                  <a:pt x="0" y="295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3605" y="407210"/>
            <a:ext cx="2113064" cy="1242979"/>
          </a:xfrm>
          <a:custGeom>
            <a:avLst/>
            <a:gdLst/>
            <a:ahLst/>
            <a:cxnLst/>
            <a:rect r="r" b="b" t="t" l="l"/>
            <a:pathLst>
              <a:path h="1242979" w="2113064">
                <a:moveTo>
                  <a:pt x="0" y="0"/>
                </a:moveTo>
                <a:lnTo>
                  <a:pt x="2113064" y="0"/>
                </a:lnTo>
                <a:lnTo>
                  <a:pt x="2113064" y="1242980"/>
                </a:lnTo>
                <a:lnTo>
                  <a:pt x="0" y="124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90" r="0" b="-1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90569" y="2626768"/>
            <a:ext cx="3291534" cy="4243405"/>
          </a:xfrm>
          <a:custGeom>
            <a:avLst/>
            <a:gdLst/>
            <a:ahLst/>
            <a:cxnLst/>
            <a:rect r="r" b="b" t="t" l="l"/>
            <a:pathLst>
              <a:path h="4243405" w="3291534">
                <a:moveTo>
                  <a:pt x="0" y="0"/>
                </a:moveTo>
                <a:lnTo>
                  <a:pt x="3291534" y="0"/>
                </a:lnTo>
                <a:lnTo>
                  <a:pt x="3291534" y="4243405"/>
                </a:lnTo>
                <a:lnTo>
                  <a:pt x="0" y="4243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6605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789223" y="1992231"/>
            <a:ext cx="5010437" cy="5512479"/>
            <a:chOff x="0" y="0"/>
            <a:chExt cx="1388597" cy="1527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8597" cy="1527733"/>
            </a:xfrm>
            <a:custGeom>
              <a:avLst/>
              <a:gdLst/>
              <a:ahLst/>
              <a:cxnLst/>
              <a:rect r="r" b="b" t="t" l="l"/>
              <a:pathLst>
                <a:path h="1527733" w="1388597">
                  <a:moveTo>
                    <a:pt x="23177" y="0"/>
                  </a:moveTo>
                  <a:lnTo>
                    <a:pt x="1365419" y="0"/>
                  </a:lnTo>
                  <a:cubicBezTo>
                    <a:pt x="1371566" y="0"/>
                    <a:pt x="1377461" y="2442"/>
                    <a:pt x="1381808" y="6788"/>
                  </a:cubicBezTo>
                  <a:cubicBezTo>
                    <a:pt x="1386155" y="11135"/>
                    <a:pt x="1388597" y="17030"/>
                    <a:pt x="1388597" y="23177"/>
                  </a:cubicBezTo>
                  <a:lnTo>
                    <a:pt x="1388597" y="1504556"/>
                  </a:lnTo>
                  <a:cubicBezTo>
                    <a:pt x="1388597" y="1510703"/>
                    <a:pt x="1386155" y="1516598"/>
                    <a:pt x="1381808" y="1520945"/>
                  </a:cubicBezTo>
                  <a:cubicBezTo>
                    <a:pt x="1377461" y="1525291"/>
                    <a:pt x="1371566" y="1527733"/>
                    <a:pt x="1365419" y="1527733"/>
                  </a:cubicBezTo>
                  <a:lnTo>
                    <a:pt x="23177" y="1527733"/>
                  </a:lnTo>
                  <a:cubicBezTo>
                    <a:pt x="17030" y="1527733"/>
                    <a:pt x="11135" y="1525291"/>
                    <a:pt x="6788" y="1520945"/>
                  </a:cubicBezTo>
                  <a:cubicBezTo>
                    <a:pt x="2442" y="1516598"/>
                    <a:pt x="0" y="1510703"/>
                    <a:pt x="0" y="1504556"/>
                  </a:cubicBezTo>
                  <a:lnTo>
                    <a:pt x="0" y="23177"/>
                  </a:lnTo>
                  <a:cubicBezTo>
                    <a:pt x="0" y="17030"/>
                    <a:pt x="2442" y="11135"/>
                    <a:pt x="6788" y="6788"/>
                  </a:cubicBezTo>
                  <a:cubicBezTo>
                    <a:pt x="11135" y="2442"/>
                    <a:pt x="17030" y="0"/>
                    <a:pt x="23177" y="0"/>
                  </a:cubicBezTo>
                  <a:close/>
                </a:path>
              </a:pathLst>
            </a:custGeom>
            <a:solidFill>
              <a:srgbClr val="AED0DA"/>
            </a:solidFill>
            <a:ln w="38100" cap="sq">
              <a:solidFill>
                <a:srgbClr val="D8A04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1388597" cy="1442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166317" y="2654017"/>
            <a:ext cx="2256249" cy="4188908"/>
          </a:xfrm>
          <a:custGeom>
            <a:avLst/>
            <a:gdLst/>
            <a:ahLst/>
            <a:cxnLst/>
            <a:rect r="r" b="b" t="t" l="l"/>
            <a:pathLst>
              <a:path h="4188908" w="2256249">
                <a:moveTo>
                  <a:pt x="0" y="0"/>
                </a:moveTo>
                <a:lnTo>
                  <a:pt x="2256249" y="0"/>
                </a:lnTo>
                <a:lnTo>
                  <a:pt x="2256249" y="4188907"/>
                </a:lnTo>
                <a:lnTo>
                  <a:pt x="0" y="41889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42249" t="-130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4831" y="459404"/>
            <a:ext cx="10663286" cy="124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690"/>
              </a:lnSpc>
              <a:spcBef>
                <a:spcPct val="0"/>
              </a:spcBef>
            </a:pPr>
            <a:r>
              <a:rPr lang="en-US" sz="8500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Valor agregado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90778" y="7637568"/>
            <a:ext cx="3887465" cy="195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8"/>
              </a:lnSpc>
            </a:pPr>
            <a:r>
              <a:rPr lang="en-US" b="true" sz="2248" spc="35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Mejora capacidad de personalizar tratamientos basados en datos objetivos y continuos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41962" y="7637568"/>
            <a:ext cx="4304958" cy="23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8"/>
              </a:lnSpc>
            </a:pPr>
            <a:r>
              <a:rPr lang="en-US" b="true" sz="2248" spc="35">
                <a:solidFill>
                  <a:srgbClr val="D5E6EB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mostrará gráficos de emociones y datos fisiológicos, ayudando a psicólogos y motivando a los pacientes a seguir su progreso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81" r="0" b="-2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40982" y="922536"/>
            <a:ext cx="17377817" cy="114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883"/>
              </a:lnSpc>
              <a:spcBef>
                <a:spcPct val="0"/>
              </a:spcBef>
            </a:pPr>
            <a:r>
              <a:rPr lang="en-US" sz="7792" strike="noStrike" u="none">
                <a:solidFill>
                  <a:srgbClr val="D8A04A"/>
                </a:solidFill>
                <a:latin typeface="Lazydog"/>
                <a:ea typeface="Lazydog"/>
                <a:cs typeface="Lazydog"/>
                <a:sym typeface="Lazydog"/>
              </a:rPr>
              <a:t>Objetivos y Visión del Proyecto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6664539" y="-774832"/>
            <a:ext cx="2479461" cy="1549663"/>
          </a:xfrm>
          <a:custGeom>
            <a:avLst/>
            <a:gdLst/>
            <a:ahLst/>
            <a:cxnLst/>
            <a:rect r="r" b="b" t="t" l="l"/>
            <a:pathLst>
              <a:path h="1549663" w="2479461">
                <a:moveTo>
                  <a:pt x="0" y="0"/>
                </a:moveTo>
                <a:lnTo>
                  <a:pt x="2479461" y="0"/>
                </a:lnTo>
                <a:lnTo>
                  <a:pt x="2479461" y="1549664"/>
                </a:lnTo>
                <a:lnTo>
                  <a:pt x="0" y="1549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308325" y="8913673"/>
            <a:ext cx="3665787" cy="3299209"/>
          </a:xfrm>
          <a:custGeom>
            <a:avLst/>
            <a:gdLst/>
            <a:ahLst/>
            <a:cxnLst/>
            <a:rect r="r" b="b" t="t" l="l"/>
            <a:pathLst>
              <a:path h="3299209" w="3665787">
                <a:moveTo>
                  <a:pt x="0" y="0"/>
                </a:moveTo>
                <a:lnTo>
                  <a:pt x="3665787" y="0"/>
                </a:lnTo>
                <a:lnTo>
                  <a:pt x="3665787" y="3299209"/>
                </a:lnTo>
                <a:lnTo>
                  <a:pt x="0" y="329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-229458" y="-120461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5364308" y="7524468"/>
            <a:ext cx="3173540" cy="4114800"/>
          </a:xfrm>
          <a:custGeom>
            <a:avLst/>
            <a:gdLst/>
            <a:ahLst/>
            <a:cxnLst/>
            <a:rect r="r" b="b" t="t" l="l"/>
            <a:pathLst>
              <a:path h="4114800" w="3173540">
                <a:moveTo>
                  <a:pt x="0" y="0"/>
                </a:moveTo>
                <a:lnTo>
                  <a:pt x="3173540" y="0"/>
                </a:lnTo>
                <a:lnTo>
                  <a:pt x="3173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211274" y="8365714"/>
            <a:ext cx="1048026" cy="1029685"/>
          </a:xfrm>
          <a:custGeom>
            <a:avLst/>
            <a:gdLst/>
            <a:ahLst/>
            <a:cxnLst/>
            <a:rect r="r" b="b" t="t" l="l"/>
            <a:pathLst>
              <a:path h="1029685" w="1048026">
                <a:moveTo>
                  <a:pt x="0" y="0"/>
                </a:moveTo>
                <a:lnTo>
                  <a:pt x="1048026" y="0"/>
                </a:lnTo>
                <a:lnTo>
                  <a:pt x="1048026" y="1029686"/>
                </a:lnTo>
                <a:lnTo>
                  <a:pt x="0" y="10296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2554434"/>
            <a:ext cx="4637528" cy="1599550"/>
            <a:chOff x="0" y="0"/>
            <a:chExt cx="6183371" cy="213273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183371" cy="2132733"/>
              <a:chOff x="0" y="0"/>
              <a:chExt cx="1967461" cy="6786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67461" cy="678605"/>
              </a:xfrm>
              <a:custGeom>
                <a:avLst/>
                <a:gdLst/>
                <a:ahLst/>
                <a:cxnLst/>
                <a:rect r="r" b="b" t="t" l="l"/>
                <a:pathLst>
                  <a:path h="678605" w="1967461">
                    <a:moveTo>
                      <a:pt x="19759" y="0"/>
                    </a:moveTo>
                    <a:lnTo>
                      <a:pt x="1947702" y="0"/>
                    </a:lnTo>
                    <a:cubicBezTo>
                      <a:pt x="1958615" y="0"/>
                      <a:pt x="1967461" y="8846"/>
                      <a:pt x="1967461" y="19759"/>
                    </a:cubicBezTo>
                    <a:lnTo>
                      <a:pt x="1967461" y="658846"/>
                    </a:lnTo>
                    <a:cubicBezTo>
                      <a:pt x="1967461" y="669759"/>
                      <a:pt x="1958615" y="678605"/>
                      <a:pt x="1947702" y="678605"/>
                    </a:cubicBezTo>
                    <a:lnTo>
                      <a:pt x="19759" y="678605"/>
                    </a:lnTo>
                    <a:cubicBezTo>
                      <a:pt x="8846" y="678605"/>
                      <a:pt x="0" y="669759"/>
                      <a:pt x="0" y="658846"/>
                    </a:cubicBezTo>
                    <a:lnTo>
                      <a:pt x="0" y="19759"/>
                    </a:lnTo>
                    <a:cubicBezTo>
                      <a:pt x="0" y="8846"/>
                      <a:pt x="8846" y="0"/>
                      <a:pt x="19759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85725"/>
                <a:ext cx="1967461" cy="592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75197" y="515486"/>
              <a:ext cx="5432977" cy="1054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04"/>
                </a:lnSpc>
                <a:spcBef>
                  <a:spcPct val="0"/>
                </a:spcBef>
              </a:pPr>
              <a:r>
                <a:rPr lang="en-US" b="true" sz="2373" spc="37">
                  <a:solidFill>
                    <a:srgbClr val="12507A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Mejorar la calidad del tratamiento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839872" y="7601324"/>
            <a:ext cx="4448023" cy="1528781"/>
            <a:chOff x="0" y="0"/>
            <a:chExt cx="5930698" cy="203837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930698" cy="2038375"/>
              <a:chOff x="0" y="0"/>
              <a:chExt cx="1967461" cy="67621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67461" cy="676214"/>
              </a:xfrm>
              <a:custGeom>
                <a:avLst/>
                <a:gdLst/>
                <a:ahLst/>
                <a:cxnLst/>
                <a:rect r="r" b="b" t="t" l="l"/>
                <a:pathLst>
                  <a:path h="676214" w="1967461">
                    <a:moveTo>
                      <a:pt x="19759" y="0"/>
                    </a:moveTo>
                    <a:lnTo>
                      <a:pt x="1947702" y="0"/>
                    </a:lnTo>
                    <a:cubicBezTo>
                      <a:pt x="1958615" y="0"/>
                      <a:pt x="1967461" y="8846"/>
                      <a:pt x="1967461" y="19759"/>
                    </a:cubicBezTo>
                    <a:lnTo>
                      <a:pt x="1967461" y="656455"/>
                    </a:lnTo>
                    <a:cubicBezTo>
                      <a:pt x="1967461" y="667368"/>
                      <a:pt x="1958615" y="676214"/>
                      <a:pt x="1947702" y="676214"/>
                    </a:cubicBezTo>
                    <a:lnTo>
                      <a:pt x="19759" y="676214"/>
                    </a:lnTo>
                    <a:cubicBezTo>
                      <a:pt x="8846" y="676214"/>
                      <a:pt x="0" y="667368"/>
                      <a:pt x="0" y="656455"/>
                    </a:cubicBezTo>
                    <a:lnTo>
                      <a:pt x="0" y="19759"/>
                    </a:lnTo>
                    <a:cubicBezTo>
                      <a:pt x="0" y="8846"/>
                      <a:pt x="8846" y="0"/>
                      <a:pt x="19759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85725"/>
                <a:ext cx="1967461" cy="5904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59865" y="502000"/>
              <a:ext cx="5210967" cy="99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3"/>
                </a:lnSpc>
                <a:spcBef>
                  <a:spcPct val="0"/>
                </a:spcBef>
              </a:pPr>
              <a:r>
                <a:rPr lang="en-US" b="true" sz="2276" spc="36">
                  <a:solidFill>
                    <a:srgbClr val="12507A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Monitoreo fisiológico en tiempo real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926818" y="4467338"/>
            <a:ext cx="4128794" cy="1848962"/>
            <a:chOff x="0" y="0"/>
            <a:chExt cx="5505059" cy="246528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5505059" cy="2465282"/>
              <a:chOff x="0" y="0"/>
              <a:chExt cx="1906428" cy="85373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06428" cy="853739"/>
              </a:xfrm>
              <a:custGeom>
                <a:avLst/>
                <a:gdLst/>
                <a:ahLst/>
                <a:cxnLst/>
                <a:rect r="r" b="b" t="t" l="l"/>
                <a:pathLst>
                  <a:path h="853739" w="1906428">
                    <a:moveTo>
                      <a:pt x="20392" y="0"/>
                    </a:moveTo>
                    <a:lnTo>
                      <a:pt x="1886036" y="0"/>
                    </a:lnTo>
                    <a:cubicBezTo>
                      <a:pt x="1891444" y="0"/>
                      <a:pt x="1896631" y="2148"/>
                      <a:pt x="1900455" y="5973"/>
                    </a:cubicBezTo>
                    <a:cubicBezTo>
                      <a:pt x="1904280" y="9797"/>
                      <a:pt x="1906428" y="14983"/>
                      <a:pt x="1906428" y="20392"/>
                    </a:cubicBezTo>
                    <a:lnTo>
                      <a:pt x="1906428" y="833347"/>
                    </a:lnTo>
                    <a:cubicBezTo>
                      <a:pt x="1906428" y="844609"/>
                      <a:pt x="1897298" y="853739"/>
                      <a:pt x="1886036" y="853739"/>
                    </a:cubicBezTo>
                    <a:lnTo>
                      <a:pt x="20392" y="853739"/>
                    </a:lnTo>
                    <a:cubicBezTo>
                      <a:pt x="14983" y="853739"/>
                      <a:pt x="9797" y="851590"/>
                      <a:pt x="5973" y="847766"/>
                    </a:cubicBezTo>
                    <a:cubicBezTo>
                      <a:pt x="2148" y="843942"/>
                      <a:pt x="0" y="838755"/>
                      <a:pt x="0" y="833347"/>
                    </a:cubicBezTo>
                    <a:lnTo>
                      <a:pt x="0" y="20392"/>
                    </a:lnTo>
                    <a:cubicBezTo>
                      <a:pt x="0" y="9130"/>
                      <a:pt x="9130" y="0"/>
                      <a:pt x="20392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85725"/>
                <a:ext cx="1906428" cy="7680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4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334038" y="479288"/>
              <a:ext cx="4836982" cy="1468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4"/>
                </a:lnSpc>
                <a:spcBef>
                  <a:spcPct val="0"/>
                </a:spcBef>
              </a:pPr>
              <a:r>
                <a:rPr lang="en-US" b="true" sz="2180" spc="34">
                  <a:solidFill>
                    <a:srgbClr val="12507A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Proporcionar un registro sistemático y detallado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374799" y="1730377"/>
            <a:ext cx="9144000" cy="5870947"/>
          </a:xfrm>
          <a:custGeom>
            <a:avLst/>
            <a:gdLst/>
            <a:ahLst/>
            <a:cxnLst/>
            <a:rect r="r" b="b" t="t" l="l"/>
            <a:pathLst>
              <a:path h="5870947" w="9144000">
                <a:moveTo>
                  <a:pt x="0" y="0"/>
                </a:moveTo>
                <a:lnTo>
                  <a:pt x="9144000" y="0"/>
                </a:lnTo>
                <a:lnTo>
                  <a:pt x="9144000" y="5870947"/>
                </a:lnTo>
                <a:lnTo>
                  <a:pt x="0" y="5870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50415" y="5769438"/>
            <a:ext cx="4448023" cy="1528781"/>
            <a:chOff x="0" y="0"/>
            <a:chExt cx="5930698" cy="203837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5930698" cy="2038375"/>
              <a:chOff x="0" y="0"/>
              <a:chExt cx="1967461" cy="67621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967461" cy="676214"/>
              </a:xfrm>
              <a:custGeom>
                <a:avLst/>
                <a:gdLst/>
                <a:ahLst/>
                <a:cxnLst/>
                <a:rect r="r" b="b" t="t" l="l"/>
                <a:pathLst>
                  <a:path h="676214" w="1967461">
                    <a:moveTo>
                      <a:pt x="19759" y="0"/>
                    </a:moveTo>
                    <a:lnTo>
                      <a:pt x="1947702" y="0"/>
                    </a:lnTo>
                    <a:cubicBezTo>
                      <a:pt x="1958615" y="0"/>
                      <a:pt x="1967461" y="8846"/>
                      <a:pt x="1967461" y="19759"/>
                    </a:cubicBezTo>
                    <a:lnTo>
                      <a:pt x="1967461" y="656455"/>
                    </a:lnTo>
                    <a:cubicBezTo>
                      <a:pt x="1967461" y="667368"/>
                      <a:pt x="1958615" y="676214"/>
                      <a:pt x="1947702" y="676214"/>
                    </a:cubicBezTo>
                    <a:lnTo>
                      <a:pt x="19759" y="676214"/>
                    </a:lnTo>
                    <a:cubicBezTo>
                      <a:pt x="8846" y="676214"/>
                      <a:pt x="0" y="667368"/>
                      <a:pt x="0" y="656455"/>
                    </a:cubicBezTo>
                    <a:lnTo>
                      <a:pt x="0" y="19759"/>
                    </a:lnTo>
                    <a:cubicBezTo>
                      <a:pt x="0" y="8846"/>
                      <a:pt x="8846" y="0"/>
                      <a:pt x="19759" y="0"/>
                    </a:cubicBezTo>
                    <a:close/>
                  </a:path>
                </a:pathLst>
              </a:custGeom>
              <a:solidFill>
                <a:srgbClr val="AED0DA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85725"/>
                <a:ext cx="1967461" cy="5904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59865" y="502000"/>
              <a:ext cx="5210967" cy="996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73"/>
                </a:lnSpc>
                <a:spcBef>
                  <a:spcPct val="0"/>
                </a:spcBef>
              </a:pPr>
              <a:r>
                <a:rPr lang="en-US" b="true" sz="2276" spc="36">
                  <a:solidFill>
                    <a:srgbClr val="12507A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Empoderar a los pacientes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DAGPp_4ujzM</dc:identifier>
  <dcterms:modified xsi:type="dcterms:W3CDTF">2011-08-01T06:04:30Z</dcterms:modified>
  <cp:revision>1</cp:revision>
  <dc:title>PsyWell</dc:title>
</cp:coreProperties>
</file>